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9" r:id="rId4"/>
    <p:sldMasterId id="2147483672" r:id="rId5"/>
    <p:sldMasterId id="2147483697" r:id="rId6"/>
    <p:sldMasterId id="2147484245" r:id="rId7"/>
    <p:sldMasterId id="2147484503" r:id="rId8"/>
  </p:sldMasterIdLst>
  <p:notesMasterIdLst>
    <p:notesMasterId r:id="rId17"/>
  </p:notesMasterIdLst>
  <p:handoutMasterIdLst>
    <p:handoutMasterId r:id="rId18"/>
  </p:handoutMasterIdLst>
  <p:sldIdLst>
    <p:sldId id="256" r:id="rId9"/>
    <p:sldId id="279" r:id="rId10"/>
    <p:sldId id="280" r:id="rId11"/>
    <p:sldId id="281" r:id="rId12"/>
    <p:sldId id="282" r:id="rId13"/>
    <p:sldId id="2147377241" r:id="rId14"/>
    <p:sldId id="285" r:id="rId15"/>
    <p:sldId id="2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3A7B68-CC1C-6640-59A8-4B96D9BC7EEF}" name="Jackie Wright" initials="JW" userId="S::jackie.wright@avetta.com::3d7ee9f1-dc92-477e-a1da-ad0872e08e90" providerId="AD"/>
  <p188:author id="{C06211A8-F29E-300B-EA36-9CDAA8CD2356}" name="Exon Smith" initials="ES" userId="S::exon.smith@avetta.com::6592c50e-57ae-4f4f-ada1-f5ed317eb62c" providerId="AD"/>
  <p188:author id="{4142B3C0-2F98-C0E1-FD7D-791582382228}" name="Mary Jo Burt" initials="MJB" userId="S::maryjo.burt@avetta.com::3056e687-aaca-4f0d-8381-270813de2dd3" providerId="AD"/>
  <p188:author id="{D02E31C4-2BB0-A9F1-1D35-0910151D7CFD}" name="Annie Stamnes" initials="AS" userId="S::annie.stamnes@avetta.com::d15f4265-3166-4bf7-a02e-dfbf981e8b55" providerId="AD"/>
  <p188:author id="{11F668CA-74F1-C8DD-B269-0A493678EA7E}" name="Jake Boenisch" initials="JB" userId="S::jake.boenisch@avetta.com::a484e636-4b81-47dc-b8ae-bb0c6704fe12" providerId="AD"/>
  <p188:author id="{1FB54FD3-345A-4DDE-5184-035BBF95C2CB}" name="Chris Alexander" initials="CA" userId="S::calexander@avetta.com::da086af3-3cf5-4e0a-bd40-350bc3a06a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59FF"/>
    <a:srgbClr val="001E71"/>
    <a:srgbClr val="4B5563"/>
    <a:srgbClr val="E4ECF7"/>
    <a:srgbClr val="CAF0F9"/>
    <a:srgbClr val="6875F5"/>
    <a:srgbClr val="2ED3B7"/>
    <a:srgbClr val="FBD0CD"/>
    <a:srgbClr val="EDF0F5"/>
    <a:srgbClr val="205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9E7A9-7FB6-1449-A187-2E943A87A9D6}" v="50" dt="2026-04-13T17:13:03.73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p:scale>
          <a:sx n="114" d="100"/>
          <a:sy n="114" d="100"/>
        </p:scale>
        <p:origin x="1016" y="3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076F40-86C9-C80C-2E40-7A9776BEBE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oppins" pitchFamily="2" charset="77"/>
            </a:endParaRPr>
          </a:p>
        </p:txBody>
      </p:sp>
      <p:sp>
        <p:nvSpPr>
          <p:cNvPr id="3" name="Date Placeholder 2">
            <a:extLst>
              <a:ext uri="{FF2B5EF4-FFF2-40B4-BE49-F238E27FC236}">
                <a16:creationId xmlns:a16="http://schemas.microsoft.com/office/drawing/2014/main" id="{F5587BEE-A20A-0290-E63D-A743FE9DF5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71E11B-1ED5-5B42-BF15-1A74A1A38A72}" type="datetimeFigureOut">
              <a:rPr lang="en-US" smtClean="0">
                <a:latin typeface="Poppins" pitchFamily="2" charset="77"/>
              </a:rPr>
              <a:t>4/17/2026</a:t>
            </a:fld>
            <a:endParaRPr lang="en-US">
              <a:latin typeface="Poppins" pitchFamily="2" charset="77"/>
            </a:endParaRPr>
          </a:p>
        </p:txBody>
      </p:sp>
      <p:sp>
        <p:nvSpPr>
          <p:cNvPr id="4" name="Footer Placeholder 3">
            <a:extLst>
              <a:ext uri="{FF2B5EF4-FFF2-40B4-BE49-F238E27FC236}">
                <a16:creationId xmlns:a16="http://schemas.microsoft.com/office/drawing/2014/main" id="{58AEDAE4-E551-9125-4A33-29DE6192F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oppins" pitchFamily="2" charset="77"/>
            </a:endParaRPr>
          </a:p>
        </p:txBody>
      </p:sp>
      <p:sp>
        <p:nvSpPr>
          <p:cNvPr id="5" name="Slide Number Placeholder 4">
            <a:extLst>
              <a:ext uri="{FF2B5EF4-FFF2-40B4-BE49-F238E27FC236}">
                <a16:creationId xmlns:a16="http://schemas.microsoft.com/office/drawing/2014/main" id="{928B233B-C7D5-0282-8D4A-1DE94BCBAB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FB7FE-3D50-1C46-9E2E-5728B39976BD}" type="slidenum">
              <a:rPr lang="en-US" smtClean="0">
                <a:latin typeface="Poppins" pitchFamily="2" charset="77"/>
              </a:rPr>
              <a:t>‹#›</a:t>
            </a:fld>
            <a:endParaRPr lang="en-US">
              <a:latin typeface="Poppins" pitchFamily="2" charset="77"/>
            </a:endParaRPr>
          </a:p>
        </p:txBody>
      </p:sp>
    </p:spTree>
    <p:extLst>
      <p:ext uri="{BB962C8B-B14F-4D97-AF65-F5344CB8AC3E}">
        <p14:creationId xmlns:p14="http://schemas.microsoft.com/office/powerpoint/2010/main" val="2661552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oppi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oppins" pitchFamily="2" charset="77"/>
              </a:defRPr>
            </a:lvl1pPr>
          </a:lstStyle>
          <a:p>
            <a:fld id="{B9760E98-39DE-4050-A672-FF00325470D9}" type="datetimeFigureOut">
              <a:rPr lang="en-US" smtClean="0"/>
              <a:pPr/>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oppi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oppins" pitchFamily="2" charset="77"/>
              </a:defRPr>
            </a:lvl1pPr>
          </a:lstStyle>
          <a:p>
            <a:fld id="{4305BD11-AC86-4D17-8080-F412516134A3}" type="slidenum">
              <a:rPr lang="en-US" smtClean="0"/>
              <a:pPr/>
              <a:t>‹#›</a:t>
            </a:fld>
            <a:endParaRPr lang="en-US"/>
          </a:p>
        </p:txBody>
      </p:sp>
    </p:spTree>
    <p:extLst>
      <p:ext uri="{BB962C8B-B14F-4D97-AF65-F5344CB8AC3E}">
        <p14:creationId xmlns:p14="http://schemas.microsoft.com/office/powerpoint/2010/main" val="65831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oppins" pitchFamily="2" charset="77"/>
        <a:ea typeface="+mn-ea"/>
        <a:cs typeface="+mn-cs"/>
      </a:defRPr>
    </a:lvl1pPr>
    <a:lvl2pPr marL="457200" algn="l" defTabSz="914400" rtl="0" eaLnBrk="1" latinLnBrk="0" hangingPunct="1">
      <a:defRPr sz="1200" b="0" i="0" kern="1200">
        <a:solidFill>
          <a:schemeClr val="tx1"/>
        </a:solidFill>
        <a:latin typeface="Poppins" pitchFamily="2" charset="77"/>
        <a:ea typeface="+mn-ea"/>
        <a:cs typeface="+mn-cs"/>
      </a:defRPr>
    </a:lvl2pPr>
    <a:lvl3pPr marL="914400" algn="l" defTabSz="914400" rtl="0" eaLnBrk="1" latinLnBrk="0" hangingPunct="1">
      <a:defRPr sz="1200" b="0" i="0" kern="1200">
        <a:solidFill>
          <a:schemeClr val="tx1"/>
        </a:solidFill>
        <a:latin typeface="Poppins" pitchFamily="2" charset="77"/>
        <a:ea typeface="+mn-ea"/>
        <a:cs typeface="+mn-cs"/>
      </a:defRPr>
    </a:lvl3pPr>
    <a:lvl4pPr marL="1371600" algn="l" defTabSz="914400" rtl="0" eaLnBrk="1" latinLnBrk="0" hangingPunct="1">
      <a:defRPr sz="1200" b="0" i="0" kern="1200">
        <a:solidFill>
          <a:schemeClr val="tx1"/>
        </a:solidFill>
        <a:latin typeface="Poppins" pitchFamily="2" charset="77"/>
        <a:ea typeface="+mn-ea"/>
        <a:cs typeface="+mn-cs"/>
      </a:defRPr>
    </a:lvl4pPr>
    <a:lvl5pPr marL="1828800" algn="l" defTabSz="914400" rtl="0" eaLnBrk="1" latinLnBrk="0" hangingPunct="1">
      <a:defRPr sz="1200" b="0" i="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b1577a873e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b1577a873e_1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g3b1577a873e_1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3:notes"/>
          <p:cNvSpPr>
            <a:spLocks noGrp="1" noRot="1" noChangeAspect="1"/>
          </p:cNvSpPr>
          <p:nvPr>
            <p:ph type="sldImg" idx="2"/>
          </p:nvPr>
        </p:nvSpPr>
        <p:spPr>
          <a:xfrm>
            <a:off x="422275" y="704850"/>
            <a:ext cx="6256338"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1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ctr" anchorCtr="0">
            <a:noAutofit/>
          </a:bodyPr>
          <a:lstStyle/>
          <a:p>
            <a:pPr marL="0" indent="0">
              <a:spcBef>
                <a:spcPts val="0"/>
              </a:spcBef>
            </a:pPr>
            <a:endParaRPr dirty="0"/>
          </a:p>
        </p:txBody>
      </p:sp>
      <p:sp>
        <p:nvSpPr>
          <p:cNvPr id="1277" name="Google Shape;1277;p13:notes"/>
          <p:cNvSpPr txBox="1">
            <a:spLocks noGrp="1"/>
          </p:cNvSpPr>
          <p:nvPr>
            <p:ph type="sldNum" idx="12"/>
          </p:nvPr>
        </p:nvSpPr>
        <p:spPr>
          <a:xfrm>
            <a:off x="4023092" y="8917422"/>
            <a:ext cx="3077739" cy="469424"/>
          </a:xfrm>
          <a:prstGeom prst="rect">
            <a:avLst/>
          </a:prstGeom>
          <a:noFill/>
          <a:ln>
            <a:noFill/>
          </a:ln>
        </p:spPr>
        <p:txBody>
          <a:bodyPr spcFirstLastPara="1" wrap="square" lIns="94213" tIns="94213" rIns="94213" bIns="94213" anchor="ctr" anchorCtr="0">
            <a:noAutofit/>
          </a:bodyPr>
          <a:lstStyle/>
          <a:p>
            <a:pPr>
              <a:buSzPts val="1400"/>
            </a:pPr>
            <a:fld id="{00000000-1234-1234-1234-123412341234}" type="slidenum">
              <a:rPr lang="en"/>
              <a:pPr>
                <a:buSzPts val="1400"/>
              </a:pPr>
              <a:t>2</a:t>
            </a:fld>
            <a:endParaRPr dirty="0"/>
          </a:p>
        </p:txBody>
      </p:sp>
    </p:spTree>
    <p:extLst>
      <p:ext uri="{BB962C8B-B14F-4D97-AF65-F5344CB8AC3E}">
        <p14:creationId xmlns:p14="http://schemas.microsoft.com/office/powerpoint/2010/main" val="609910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Poppins" panose="00000500000000000000" pitchFamily="2" charset="0"/>
                <a:ea typeface="Verdana"/>
                <a:cs typeface="Poppins" panose="00000500000000000000" pitchFamily="2" charset="0"/>
                <a:sym typeface="Verdana"/>
              </a:rPr>
              <a:t>5</a:t>
            </a:fld>
            <a:endParaRPr lang="en-US" sz="1200" b="0" i="0" u="none" strike="noStrike" cap="none" dirty="0">
              <a:solidFill>
                <a:schemeClr val="dk1"/>
              </a:solidFill>
              <a:latin typeface="Poppins" panose="00000500000000000000" pitchFamily="2" charset="0"/>
              <a:ea typeface="Verdana"/>
              <a:cs typeface="Poppins" panose="00000500000000000000" pitchFamily="2" charset="0"/>
              <a:sym typeface="Verdana"/>
            </a:endParaRPr>
          </a:p>
        </p:txBody>
      </p:sp>
    </p:spTree>
    <p:extLst>
      <p:ext uri="{BB962C8B-B14F-4D97-AF65-F5344CB8AC3E}">
        <p14:creationId xmlns:p14="http://schemas.microsoft.com/office/powerpoint/2010/main" val="284682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Poppins" panose="00000500000000000000" pitchFamily="2" charset="0"/>
                <a:ea typeface="Verdana"/>
                <a:cs typeface="Poppins" panose="00000500000000000000" pitchFamily="2" charset="0"/>
                <a:sym typeface="Verdana"/>
              </a:rPr>
              <a:t>7</a:t>
            </a:fld>
            <a:endParaRPr lang="en-US" sz="1200" b="0" i="0" u="none" strike="noStrike" cap="none" dirty="0">
              <a:solidFill>
                <a:schemeClr val="dk1"/>
              </a:solidFill>
              <a:latin typeface="Poppins" panose="00000500000000000000" pitchFamily="2" charset="0"/>
              <a:ea typeface="Verdana"/>
              <a:cs typeface="Poppins" panose="00000500000000000000" pitchFamily="2" charset="0"/>
              <a:sym typeface="Verdana"/>
            </a:endParaRPr>
          </a:p>
        </p:txBody>
      </p:sp>
    </p:spTree>
    <p:extLst>
      <p:ext uri="{BB962C8B-B14F-4D97-AF65-F5344CB8AC3E}">
        <p14:creationId xmlns:p14="http://schemas.microsoft.com/office/powerpoint/2010/main" val="548295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A1DBA1-90BF-4466-9624-A8D6A21FFCAB}"/>
              </a:ext>
            </a:extLst>
          </p:cNvPr>
          <p:cNvSpPr/>
          <p:nvPr userDrawn="1"/>
        </p:nvSpPr>
        <p:spPr>
          <a:xfrm>
            <a:off x="0" y="6013873"/>
            <a:ext cx="12192000" cy="84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3" name="Picture 2">
            <a:extLst>
              <a:ext uri="{FF2B5EF4-FFF2-40B4-BE49-F238E27FC236}">
                <a16:creationId xmlns:a16="http://schemas.microsoft.com/office/drawing/2014/main" id="{BD87C314-4EE8-E64A-A18C-FD00FE13E7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513"/>
          <a:stretch/>
        </p:blipFill>
        <p:spPr>
          <a:xfrm>
            <a:off x="5046127" y="6181157"/>
            <a:ext cx="2099746" cy="513063"/>
          </a:xfrm>
          <a:prstGeom prst="rect">
            <a:avLst/>
          </a:prstGeom>
        </p:spPr>
      </p:pic>
      <p:sp>
        <p:nvSpPr>
          <p:cNvPr id="9" name="Google Shape;10;p82">
            <a:extLst>
              <a:ext uri="{FF2B5EF4-FFF2-40B4-BE49-F238E27FC236}">
                <a16:creationId xmlns:a16="http://schemas.microsoft.com/office/drawing/2014/main" id="{4E049A8E-F5BD-E9DE-EFB0-0F49D11F35CB}"/>
              </a:ext>
            </a:extLst>
          </p:cNvPr>
          <p:cNvSpPr txBox="1">
            <a:spLocks noGrp="1"/>
          </p:cNvSpPr>
          <p:nvPr>
            <p:ph type="title"/>
          </p:nvPr>
        </p:nvSpPr>
        <p:spPr>
          <a:xfrm>
            <a:off x="889000" y="1208167"/>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sz="6000" b="1" i="0">
                <a:solidFill>
                  <a:schemeClr val="bg1"/>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11;p82">
            <a:extLst>
              <a:ext uri="{FF2B5EF4-FFF2-40B4-BE49-F238E27FC236}">
                <a16:creationId xmlns:a16="http://schemas.microsoft.com/office/drawing/2014/main" id="{163C8CA4-5ABF-A873-260F-CBDF24C223F3}"/>
              </a:ext>
            </a:extLst>
          </p:cNvPr>
          <p:cNvSpPr txBox="1">
            <a:spLocks noGrp="1"/>
          </p:cNvSpPr>
          <p:nvPr>
            <p:ph type="body" idx="1"/>
          </p:nvPr>
        </p:nvSpPr>
        <p:spPr>
          <a:xfrm>
            <a:off x="889000" y="3595767"/>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4400"/>
              <a:buFont typeface="Helvetica Neue Light"/>
              <a:buNone/>
              <a:defRPr sz="2400" b="0" i="0">
                <a:solidFill>
                  <a:schemeClr val="bg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Tree>
    <p:extLst>
      <p:ext uri="{BB962C8B-B14F-4D97-AF65-F5344CB8AC3E}">
        <p14:creationId xmlns:p14="http://schemas.microsoft.com/office/powerpoint/2010/main" val="305770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rgbClr val="E4ECF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6073B5-CC20-3012-B4C7-8A00BCEF01A1}"/>
              </a:ext>
            </a:extLst>
          </p:cNvPr>
          <p:cNvSpPr>
            <a:spLocks noGrp="1"/>
          </p:cNvSpPr>
          <p:nvPr>
            <p:ph type="pic" sz="quarter" idx="10"/>
          </p:nvPr>
        </p:nvSpPr>
        <p:spPr>
          <a:xfrm>
            <a:off x="0" y="0"/>
            <a:ext cx="11515725" cy="5829300"/>
          </a:xfrm>
          <a:solidFill>
            <a:srgbClr val="2ED3B7"/>
          </a:solidFill>
        </p:spPr>
        <p:txBody>
          <a:bodyPr/>
          <a:lstStyle>
            <a:lvl1pPr>
              <a:defRPr b="0" i="0">
                <a:latin typeface="Poppins" pitchFamily="2" charset="77"/>
                <a:cs typeface="Poppins" pitchFamily="2" charset="77"/>
              </a:defRPr>
            </a:lvl1pPr>
          </a:lstStyle>
          <a:p>
            <a:endParaRPr lang="en-US"/>
          </a:p>
        </p:txBody>
      </p:sp>
      <p:sp>
        <p:nvSpPr>
          <p:cNvPr id="7" name="Google Shape;10;p82">
            <a:extLst>
              <a:ext uri="{FF2B5EF4-FFF2-40B4-BE49-F238E27FC236}">
                <a16:creationId xmlns:a16="http://schemas.microsoft.com/office/drawing/2014/main" id="{24AC7576-0526-C5AD-50D5-0D7549BCF581}"/>
              </a:ext>
            </a:extLst>
          </p:cNvPr>
          <p:cNvSpPr txBox="1">
            <a:spLocks noGrp="1"/>
          </p:cNvSpPr>
          <p:nvPr>
            <p:ph type="title"/>
          </p:nvPr>
        </p:nvSpPr>
        <p:spPr>
          <a:xfrm>
            <a:off x="468299" y="1300162"/>
            <a:ext cx="7493025" cy="2324100"/>
          </a:xfrm>
          <a:prstGeom prst="rect">
            <a:avLst/>
          </a:prstGeom>
          <a:noFill/>
          <a:ln>
            <a:noFill/>
          </a:ln>
        </p:spPr>
        <p:txBody>
          <a:bodyPr spcFirstLastPara="1" wrap="square" lIns="50800" tIns="50800" rIns="50800" bIns="50800" anchor="ctr" anchorCtr="0">
            <a:normAutofit/>
          </a:bodyPr>
          <a:lstStyle>
            <a:lvl1pPr lvl="0" algn="l">
              <a:lnSpc>
                <a:spcPct val="100000"/>
              </a:lnSpc>
              <a:spcBef>
                <a:spcPts val="0"/>
              </a:spcBef>
              <a:spcAft>
                <a:spcPts val="0"/>
              </a:spcAft>
              <a:buClr>
                <a:srgbClr val="000000"/>
              </a:buClr>
              <a:buSzPts val="1800"/>
              <a:buNone/>
              <a:defRPr sz="6000" b="1" i="0">
                <a:solidFill>
                  <a:schemeClr val="bg1"/>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 name="Rectangle 2">
            <a:extLst>
              <a:ext uri="{FF2B5EF4-FFF2-40B4-BE49-F238E27FC236}">
                <a16:creationId xmlns:a16="http://schemas.microsoft.com/office/drawing/2014/main" id="{1F5D2325-B768-C4C7-4A22-32F9F4F1D554}"/>
              </a:ext>
            </a:extLst>
          </p:cNvPr>
          <p:cNvSpPr/>
          <p:nvPr userDrawn="1"/>
        </p:nvSpPr>
        <p:spPr>
          <a:xfrm>
            <a:off x="1" y="4429124"/>
            <a:ext cx="5543550" cy="2428875"/>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4" name="Text Placeholder 3">
            <a:extLst>
              <a:ext uri="{FF2B5EF4-FFF2-40B4-BE49-F238E27FC236}">
                <a16:creationId xmlns:a16="http://schemas.microsoft.com/office/drawing/2014/main" id="{ACBC3861-0CEC-2C61-6B1E-BE3DC3757B7D}"/>
              </a:ext>
            </a:extLst>
          </p:cNvPr>
          <p:cNvSpPr>
            <a:spLocks noGrp="1"/>
          </p:cNvSpPr>
          <p:nvPr>
            <p:ph type="body" sz="quarter" idx="11"/>
          </p:nvPr>
        </p:nvSpPr>
        <p:spPr>
          <a:xfrm>
            <a:off x="314325" y="4843463"/>
            <a:ext cx="4757738" cy="1785937"/>
          </a:xfrm>
        </p:spPr>
        <p:txBody>
          <a:bodyPr>
            <a:noAutofit/>
          </a:bodyPr>
          <a:lstStyle>
            <a:lvl1pPr>
              <a:defRPr sz="2400" b="0" i="0">
                <a:solidFill>
                  <a:schemeClr val="bg1"/>
                </a:solidFill>
                <a:latin typeface="Poppins" pitchFamily="2" charset="77"/>
                <a:cs typeface="Poppins" pitchFamily="2" charset="77"/>
              </a:defRPr>
            </a:lvl1pPr>
            <a:lvl2pPr>
              <a:defRPr sz="2000" b="0" i="0">
                <a:solidFill>
                  <a:schemeClr val="bg1"/>
                </a:solidFill>
                <a:latin typeface="Poppins" pitchFamily="2" charset="77"/>
                <a:cs typeface="Poppins" pitchFamily="2" charset="77"/>
              </a:defRPr>
            </a:lvl2pPr>
            <a:lvl3pPr>
              <a:defRPr sz="1800" b="0" i="0">
                <a:solidFill>
                  <a:schemeClr val="bg1"/>
                </a:solidFill>
                <a:latin typeface="Poppins" pitchFamily="2" charset="77"/>
                <a:cs typeface="Poppins" pitchFamily="2" charset="77"/>
              </a:defRPr>
            </a:lvl3pPr>
            <a:lvl4pPr>
              <a:defRPr sz="1600" b="0" i="0">
                <a:solidFill>
                  <a:schemeClr val="bg1"/>
                </a:solidFill>
                <a:latin typeface="Poppins" pitchFamily="2" charset="77"/>
                <a:cs typeface="Poppins" pitchFamily="2" charset="77"/>
              </a:defRPr>
            </a:lvl4pPr>
            <a:lvl5pPr>
              <a:defRPr sz="1600"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151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342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 Dark Navy">
    <p:bg>
      <p:bgPr>
        <a:solidFill>
          <a:srgbClr val="05205E"/>
        </a:solidFill>
        <a:effectLst/>
      </p:bgPr>
    </p:bg>
    <p:spTree>
      <p:nvGrpSpPr>
        <p:cNvPr id="1" name=""/>
        <p:cNvGrpSpPr/>
        <p:nvPr/>
      </p:nvGrpSpPr>
      <p:grpSpPr>
        <a:xfrm>
          <a:off x="0" y="0"/>
          <a:ext cx="0" cy="0"/>
          <a:chOff x="0" y="0"/>
          <a:chExt cx="0" cy="0"/>
        </a:xfrm>
      </p:grpSpPr>
      <p:pic>
        <p:nvPicPr>
          <p:cNvPr id="13" name="Picture 12" descr="A white line on a black background&#10;&#10;Description automatically generated">
            <a:extLst>
              <a:ext uri="{FF2B5EF4-FFF2-40B4-BE49-F238E27FC236}">
                <a16:creationId xmlns:a16="http://schemas.microsoft.com/office/drawing/2014/main" id="{EB1F26F9-BD55-4402-AA98-7FC12F4515DA}"/>
              </a:ext>
            </a:extLst>
          </p:cNvPr>
          <p:cNvPicPr>
            <a:picLocks noChangeAspect="1"/>
          </p:cNvPicPr>
          <p:nvPr userDrawn="1"/>
        </p:nvPicPr>
        <p:blipFill>
          <a:blip r:embed="rId2">
            <a:alphaModFix amt="20000"/>
          </a:blip>
          <a:stretch>
            <a:fillRect/>
          </a:stretch>
        </p:blipFill>
        <p:spPr>
          <a:xfrm>
            <a:off x="5877479" y="857249"/>
            <a:ext cx="6426247" cy="6071879"/>
          </a:xfrm>
          <a:prstGeom prst="rect">
            <a:avLst/>
          </a:prstGeom>
        </p:spPr>
      </p:pic>
      <p:sp>
        <p:nvSpPr>
          <p:cNvPr id="2" name="Title 1"/>
          <p:cNvSpPr>
            <a:spLocks noGrp="1"/>
          </p:cNvSpPr>
          <p:nvPr>
            <p:ph type="ctrTitle"/>
          </p:nvPr>
        </p:nvSpPr>
        <p:spPr>
          <a:xfrm>
            <a:off x="838200" y="1122363"/>
            <a:ext cx="10474096" cy="2387600"/>
          </a:xfrm>
        </p:spPr>
        <p:txBody>
          <a:bodyPr anchor="b"/>
          <a:lstStyle>
            <a:lvl1pPr algn="l">
              <a:defRPr sz="5999" b="1">
                <a:solidFill>
                  <a:srgbClr val="F5F7F9"/>
                </a:solidFill>
              </a:defRPr>
            </a:lvl1pPr>
          </a:lstStyle>
          <a:p>
            <a:r>
              <a:rPr lang="en-US"/>
              <a:t>Click to edit Master title style</a:t>
            </a:r>
          </a:p>
        </p:txBody>
      </p:sp>
      <p:sp>
        <p:nvSpPr>
          <p:cNvPr id="3" name="Subtitle 2"/>
          <p:cNvSpPr>
            <a:spLocks noGrp="1"/>
          </p:cNvSpPr>
          <p:nvPr>
            <p:ph type="subTitle" idx="1"/>
          </p:nvPr>
        </p:nvSpPr>
        <p:spPr>
          <a:xfrm>
            <a:off x="838200" y="3602038"/>
            <a:ext cx="10474096" cy="1655762"/>
          </a:xfrm>
        </p:spPr>
        <p:txBody>
          <a:bodyPr/>
          <a:lstStyle>
            <a:lvl1pPr marL="0" indent="0" algn="l">
              <a:buNone/>
              <a:defRPr sz="2400">
                <a:solidFill>
                  <a:srgbClr val="1F5AFF"/>
                </a:solidFill>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838200" y="5835142"/>
            <a:ext cx="10474096" cy="365125"/>
          </a:xfrm>
        </p:spPr>
        <p:txBody>
          <a:bodyPr/>
          <a:lstStyle>
            <a:lvl1pPr algn="l">
              <a:defRPr>
                <a:solidFill>
                  <a:srgbClr val="F5F7F9"/>
                </a:solidFill>
                <a:latin typeface="Poppins" panose="00000500000000000000" pitchFamily="2" charset="0"/>
              </a:defRPr>
            </a:lvl1pPr>
          </a:lstStyle>
          <a:p>
            <a:endParaRPr lang="en-US" dirty="0"/>
          </a:p>
        </p:txBody>
      </p:sp>
      <p:pic>
        <p:nvPicPr>
          <p:cNvPr id="9" name="Picture 8" descr="A black and white logo&#10;&#10;Description automatically generated">
            <a:extLst>
              <a:ext uri="{FF2B5EF4-FFF2-40B4-BE49-F238E27FC236}">
                <a16:creationId xmlns:a16="http://schemas.microsoft.com/office/drawing/2014/main" id="{6AE41C8A-D84C-7532-D6FF-4B51CC2118D1}"/>
              </a:ext>
            </a:extLst>
          </p:cNvPr>
          <p:cNvPicPr>
            <a:picLocks noChangeAspect="1"/>
          </p:cNvPicPr>
          <p:nvPr userDrawn="1"/>
        </p:nvPicPr>
        <p:blipFill>
          <a:blip r:embed="rId3"/>
          <a:stretch>
            <a:fillRect/>
          </a:stretch>
        </p:blipFill>
        <p:spPr>
          <a:xfrm>
            <a:off x="935762" y="545021"/>
            <a:ext cx="1910331" cy="405116"/>
          </a:xfrm>
          <a:prstGeom prst="rect">
            <a:avLst/>
          </a:prstGeom>
        </p:spPr>
      </p:pic>
    </p:spTree>
    <p:extLst>
      <p:ext uri="{BB962C8B-B14F-4D97-AF65-F5344CB8AC3E}">
        <p14:creationId xmlns:p14="http://schemas.microsoft.com/office/powerpoint/2010/main" val="31814571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3"/>
          <p:cNvSpPr/>
          <p:nvPr/>
        </p:nvSpPr>
        <p:spPr>
          <a:xfrm>
            <a:off x="1589" y="1589"/>
            <a:ext cx="1587" cy="1587"/>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 name="Google Shape;25;p3"/>
          <p:cNvSpPr txBox="1">
            <a:spLocks noGrp="1"/>
          </p:cNvSpPr>
          <p:nvPr>
            <p:ph type="title"/>
          </p:nvPr>
        </p:nvSpPr>
        <p:spPr>
          <a:xfrm>
            <a:off x="609601" y="0"/>
            <a:ext cx="9487524" cy="902368"/>
          </a:xfrm>
          <a:prstGeom prst="rect">
            <a:avLst/>
          </a:prstGeom>
          <a:noFill/>
          <a:ln>
            <a:noFill/>
          </a:ln>
        </p:spPr>
        <p:txBody>
          <a:bodyPr spcFirstLastPara="1" wrap="square" lIns="91425" tIns="91425" rIns="91425" bIns="91425" anchor="ctr" anchorCtr="0">
            <a:noAutofit/>
          </a:bodyPr>
          <a:lstStyle>
            <a:lvl1pPr marR="0" lvl="0" algn="l">
              <a:lnSpc>
                <a:spcPct val="114285"/>
              </a:lnSpc>
              <a:spcBef>
                <a:spcPts val="0"/>
              </a:spcBef>
              <a:spcAft>
                <a:spcPts val="0"/>
              </a:spcAft>
              <a:buSzPts val="1400"/>
              <a:buNone/>
              <a:defRPr sz="2800" b="0" i="0" u="none" strike="noStrike" cap="none">
                <a:solidFill>
                  <a:schemeClr val="lt1"/>
                </a:solidFill>
                <a:latin typeface="Poppins" panose="00000500000000000000" pitchFamily="2" charset="0"/>
                <a:ea typeface="Verdana"/>
                <a:cs typeface="Poppins" panose="00000500000000000000" pitchFamily="2" charset="0"/>
                <a:sym typeface="Verdana"/>
              </a:defRPr>
            </a:lvl1pPr>
            <a:lvl2pPr marR="0" lvl="1" algn="l">
              <a:lnSpc>
                <a:spcPct val="100000"/>
              </a:lnSpc>
              <a:spcBef>
                <a:spcPts val="0"/>
              </a:spcBef>
              <a:spcAft>
                <a:spcPts val="0"/>
              </a:spcAft>
              <a:buSzPts val="1400"/>
              <a:buNone/>
              <a:defRPr sz="3200" b="0" i="0" u="none" strike="noStrike" cap="none">
                <a:solidFill>
                  <a:schemeClr val="lt1"/>
                </a:solidFill>
                <a:latin typeface="Ubuntu"/>
                <a:ea typeface="Ubuntu"/>
                <a:cs typeface="Ubuntu"/>
                <a:sym typeface="Ubuntu"/>
              </a:defRPr>
            </a:lvl2pPr>
            <a:lvl3pPr marR="0" lvl="2" algn="l">
              <a:lnSpc>
                <a:spcPct val="100000"/>
              </a:lnSpc>
              <a:spcBef>
                <a:spcPts val="0"/>
              </a:spcBef>
              <a:spcAft>
                <a:spcPts val="0"/>
              </a:spcAft>
              <a:buSzPts val="1400"/>
              <a:buNone/>
              <a:defRPr sz="3200" b="0" i="0" u="none" strike="noStrike" cap="none">
                <a:solidFill>
                  <a:schemeClr val="lt1"/>
                </a:solidFill>
                <a:latin typeface="Ubuntu"/>
                <a:ea typeface="Ubuntu"/>
                <a:cs typeface="Ubuntu"/>
                <a:sym typeface="Ubuntu"/>
              </a:defRPr>
            </a:lvl3pPr>
            <a:lvl4pPr marR="0" lvl="3" algn="l">
              <a:lnSpc>
                <a:spcPct val="100000"/>
              </a:lnSpc>
              <a:spcBef>
                <a:spcPts val="0"/>
              </a:spcBef>
              <a:spcAft>
                <a:spcPts val="0"/>
              </a:spcAft>
              <a:buSzPts val="1400"/>
              <a:buNone/>
              <a:defRPr sz="3200" b="0" i="0" u="none" strike="noStrike" cap="none">
                <a:solidFill>
                  <a:schemeClr val="lt1"/>
                </a:solidFill>
                <a:latin typeface="Ubuntu"/>
                <a:ea typeface="Ubuntu"/>
                <a:cs typeface="Ubuntu"/>
                <a:sym typeface="Ubuntu"/>
              </a:defRPr>
            </a:lvl4pPr>
            <a:lvl5pPr marR="0" lvl="4" algn="l">
              <a:lnSpc>
                <a:spcPct val="100000"/>
              </a:lnSpc>
              <a:spcBef>
                <a:spcPts val="0"/>
              </a:spcBef>
              <a:spcAft>
                <a:spcPts val="0"/>
              </a:spcAft>
              <a:buSzPts val="1400"/>
              <a:buNone/>
              <a:defRPr sz="3200" b="0" i="0" u="none" strike="noStrike" cap="none">
                <a:solidFill>
                  <a:schemeClr val="lt1"/>
                </a:solidFill>
                <a:latin typeface="Ubuntu"/>
                <a:ea typeface="Ubuntu"/>
                <a:cs typeface="Ubuntu"/>
                <a:sym typeface="Ubuntu"/>
              </a:defRPr>
            </a:lvl5pPr>
            <a:lvl6pPr marR="0" lvl="5" algn="l">
              <a:lnSpc>
                <a:spcPct val="100000"/>
              </a:lnSpc>
              <a:spcBef>
                <a:spcPts val="0"/>
              </a:spcBef>
              <a:spcAft>
                <a:spcPts val="0"/>
              </a:spcAft>
              <a:buSzPts val="1400"/>
              <a:buNone/>
              <a:defRPr sz="2700" b="0" i="0" u="none" strike="noStrike" cap="none">
                <a:solidFill>
                  <a:schemeClr val="lt1"/>
                </a:solidFill>
                <a:latin typeface="Ubuntu"/>
                <a:ea typeface="Ubuntu"/>
                <a:cs typeface="Ubuntu"/>
                <a:sym typeface="Ubuntu"/>
              </a:defRPr>
            </a:lvl6pPr>
            <a:lvl7pPr marR="0" lvl="6" algn="l">
              <a:lnSpc>
                <a:spcPct val="100000"/>
              </a:lnSpc>
              <a:spcBef>
                <a:spcPts val="0"/>
              </a:spcBef>
              <a:spcAft>
                <a:spcPts val="0"/>
              </a:spcAft>
              <a:buSzPts val="1400"/>
              <a:buNone/>
              <a:defRPr sz="2700" b="0" i="0" u="none" strike="noStrike" cap="none">
                <a:solidFill>
                  <a:schemeClr val="lt1"/>
                </a:solidFill>
                <a:latin typeface="Ubuntu"/>
                <a:ea typeface="Ubuntu"/>
                <a:cs typeface="Ubuntu"/>
                <a:sym typeface="Ubuntu"/>
              </a:defRPr>
            </a:lvl7pPr>
            <a:lvl8pPr marR="0" lvl="7" algn="l">
              <a:lnSpc>
                <a:spcPct val="100000"/>
              </a:lnSpc>
              <a:spcBef>
                <a:spcPts val="0"/>
              </a:spcBef>
              <a:spcAft>
                <a:spcPts val="0"/>
              </a:spcAft>
              <a:buSzPts val="1400"/>
              <a:buNone/>
              <a:defRPr sz="2700" b="0" i="0" u="none" strike="noStrike" cap="none">
                <a:solidFill>
                  <a:schemeClr val="lt1"/>
                </a:solidFill>
                <a:latin typeface="Ubuntu"/>
                <a:ea typeface="Ubuntu"/>
                <a:cs typeface="Ubuntu"/>
                <a:sym typeface="Ubuntu"/>
              </a:defRPr>
            </a:lvl8pPr>
            <a:lvl9pPr marR="0" lvl="8" algn="l">
              <a:lnSpc>
                <a:spcPct val="100000"/>
              </a:lnSpc>
              <a:spcBef>
                <a:spcPts val="0"/>
              </a:spcBef>
              <a:spcAft>
                <a:spcPts val="0"/>
              </a:spcAft>
              <a:buSzPts val="1400"/>
              <a:buNone/>
              <a:defRPr sz="2700" b="0" i="0" u="none" strike="noStrike" cap="none">
                <a:solidFill>
                  <a:schemeClr val="lt1"/>
                </a:solidFill>
                <a:latin typeface="Ubuntu"/>
                <a:ea typeface="Ubuntu"/>
                <a:cs typeface="Ubuntu"/>
                <a:sym typeface="Ubuntu"/>
              </a:defRPr>
            </a:lvl9pPr>
          </a:lstStyle>
          <a:p>
            <a:endParaRPr dirty="0"/>
          </a:p>
        </p:txBody>
      </p:sp>
      <p:sp>
        <p:nvSpPr>
          <p:cNvPr id="26" name="Google Shape;26;p3"/>
          <p:cNvSpPr txBox="1">
            <a:spLocks noGrp="1"/>
          </p:cNvSpPr>
          <p:nvPr>
            <p:ph type="sldNum" idx="12"/>
          </p:nvPr>
        </p:nvSpPr>
        <p:spPr>
          <a:xfrm>
            <a:off x="10886174" y="6339101"/>
            <a:ext cx="684953"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Poppins" panose="00000500000000000000" pitchFamily="2" charset="0"/>
                <a:ea typeface="Verdana"/>
                <a:cs typeface="Poppins" panose="00000500000000000000" pitchFamily="2" charset="0"/>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BFBFBF"/>
                </a:solidFill>
                <a:latin typeface="Verdana"/>
                <a:ea typeface="Verdana"/>
                <a:cs typeface="Verdana"/>
                <a:sym typeface="Verdana"/>
              </a:defRPr>
            </a:lvl9pPr>
          </a:lstStyle>
          <a:p>
            <a:fld id="{00000000-1234-1234-1234-123412341234}" type="slidenum">
              <a:rPr lang="en-US" smtClean="0"/>
              <a:pPr/>
              <a:t>‹#›</a:t>
            </a:fld>
            <a:endParaRPr lang="en-US" dirty="0"/>
          </a:p>
        </p:txBody>
      </p:sp>
      <p:sp>
        <p:nvSpPr>
          <p:cNvPr id="27" name="Google Shape;27;p3"/>
          <p:cNvSpPr txBox="1">
            <a:spLocks noGrp="1"/>
          </p:cNvSpPr>
          <p:nvPr>
            <p:ph type="body" idx="1"/>
          </p:nvPr>
        </p:nvSpPr>
        <p:spPr>
          <a:xfrm>
            <a:off x="609759" y="1189038"/>
            <a:ext cx="10961368" cy="502285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1200"/>
              </a:spcBef>
              <a:spcAft>
                <a:spcPts val="0"/>
              </a:spcAft>
              <a:buClr>
                <a:srgbClr val="00A0DF"/>
              </a:buClr>
              <a:buSzPts val="2400"/>
              <a:buFont typeface="Arial"/>
              <a:buChar char="•"/>
              <a:defRPr sz="2400" b="0" i="0" u="none" strike="noStrike" cap="none">
                <a:solidFill>
                  <a:schemeClr val="dk2"/>
                </a:solidFill>
                <a:latin typeface="Poppins" panose="00000500000000000000" pitchFamily="2" charset="0"/>
                <a:ea typeface="Verdana"/>
                <a:cs typeface="Poppins" panose="00000500000000000000" pitchFamily="2" charset="0"/>
                <a:sym typeface="Verdana"/>
              </a:defRPr>
            </a:lvl1pPr>
            <a:lvl2pPr marL="914400" marR="0" lvl="1" indent="-355600" algn="l">
              <a:lnSpc>
                <a:spcPct val="100000"/>
              </a:lnSpc>
              <a:spcBef>
                <a:spcPts val="600"/>
              </a:spcBef>
              <a:spcAft>
                <a:spcPts val="0"/>
              </a:spcAft>
              <a:buClr>
                <a:srgbClr val="00A0DF"/>
              </a:buClr>
              <a:buSzPts val="2000"/>
              <a:buFont typeface="Open Sans"/>
              <a:buChar char="–"/>
              <a:defRPr sz="2000" b="0" i="0" u="none" strike="noStrike" cap="none">
                <a:solidFill>
                  <a:schemeClr val="dk2"/>
                </a:solidFill>
                <a:latin typeface="Verdana"/>
                <a:ea typeface="Verdana"/>
                <a:cs typeface="Verdana"/>
                <a:sym typeface="Verdana"/>
              </a:defRPr>
            </a:lvl2pPr>
            <a:lvl3pPr marL="1371600" marR="0" lvl="2" indent="-342900" algn="l">
              <a:lnSpc>
                <a:spcPct val="100000"/>
              </a:lnSpc>
              <a:spcBef>
                <a:spcPts val="533"/>
              </a:spcBef>
              <a:spcAft>
                <a:spcPts val="0"/>
              </a:spcAft>
              <a:buClr>
                <a:srgbClr val="00A0DF"/>
              </a:buClr>
              <a:buSzPts val="1800"/>
              <a:buFont typeface="Arial"/>
              <a:buChar char="•"/>
              <a:defRPr sz="1800" b="0" i="0" u="none" strike="noStrike" cap="none">
                <a:solidFill>
                  <a:schemeClr val="dk2"/>
                </a:solidFill>
                <a:latin typeface="Verdana"/>
                <a:ea typeface="Verdana"/>
                <a:cs typeface="Verdana"/>
                <a:sym typeface="Verdana"/>
              </a:defRPr>
            </a:lvl3pPr>
            <a:lvl4pPr marL="1828800" marR="0" lvl="3" indent="-330200" algn="l">
              <a:lnSpc>
                <a:spcPct val="100000"/>
              </a:lnSpc>
              <a:spcBef>
                <a:spcPts val="533"/>
              </a:spcBef>
              <a:spcAft>
                <a:spcPts val="0"/>
              </a:spcAft>
              <a:buClr>
                <a:srgbClr val="00A0DF"/>
              </a:buClr>
              <a:buSzPts val="1600"/>
              <a:buFont typeface="Open Sans"/>
              <a:buChar char="–"/>
              <a:defRPr sz="1600" b="0" i="0" u="none" strike="noStrike" cap="none">
                <a:solidFill>
                  <a:schemeClr val="dk2"/>
                </a:solidFill>
                <a:latin typeface="Verdana"/>
                <a:ea typeface="Verdana"/>
                <a:cs typeface="Verdana"/>
                <a:sym typeface="Verdana"/>
              </a:defRPr>
            </a:lvl4pPr>
            <a:lvl5pPr marL="2286000" marR="0" lvl="4" indent="-330200" algn="l">
              <a:lnSpc>
                <a:spcPct val="100000"/>
              </a:lnSpc>
              <a:spcBef>
                <a:spcPts val="533"/>
              </a:spcBef>
              <a:spcAft>
                <a:spcPts val="0"/>
              </a:spcAft>
              <a:buClr>
                <a:srgbClr val="00A0DF"/>
              </a:buClr>
              <a:buSzPts val="1600"/>
              <a:buFont typeface="Arial"/>
              <a:buChar char="•"/>
              <a:defRPr sz="1600" b="0" i="0" u="none" strike="noStrike" cap="none">
                <a:solidFill>
                  <a:schemeClr val="dk2"/>
                </a:solidFill>
                <a:latin typeface="Verdana"/>
                <a:ea typeface="Verdana"/>
                <a:cs typeface="Verdana"/>
                <a:sym typeface="Verdana"/>
              </a:defRPr>
            </a:lvl5pPr>
            <a:lvl6pPr marL="2743200" marR="0" lvl="5" indent="-400050" algn="l">
              <a:lnSpc>
                <a:spcPct val="100000"/>
              </a:lnSpc>
              <a:spcBef>
                <a:spcPts val="540"/>
              </a:spcBef>
              <a:spcAft>
                <a:spcPts val="0"/>
              </a:spcAft>
              <a:buClr>
                <a:schemeClr val="dk1"/>
              </a:buClr>
              <a:buSzPts val="2700"/>
              <a:buFont typeface="Arial"/>
              <a:buChar char="•"/>
              <a:defRPr sz="2700" b="0" i="0" u="none" strike="noStrike" cap="none">
                <a:solidFill>
                  <a:schemeClr val="dk1"/>
                </a:solidFill>
                <a:latin typeface="Verdana"/>
                <a:ea typeface="Verdana"/>
                <a:cs typeface="Verdana"/>
                <a:sym typeface="Verdana"/>
              </a:defRPr>
            </a:lvl6pPr>
            <a:lvl7pPr marL="3200400" marR="0" lvl="6" indent="-400050" algn="l">
              <a:lnSpc>
                <a:spcPct val="100000"/>
              </a:lnSpc>
              <a:spcBef>
                <a:spcPts val="540"/>
              </a:spcBef>
              <a:spcAft>
                <a:spcPts val="0"/>
              </a:spcAft>
              <a:buClr>
                <a:schemeClr val="dk1"/>
              </a:buClr>
              <a:buSzPts val="2700"/>
              <a:buFont typeface="Arial"/>
              <a:buChar char="•"/>
              <a:defRPr sz="2700" b="0" i="0" u="none" strike="noStrike" cap="none">
                <a:solidFill>
                  <a:schemeClr val="dk1"/>
                </a:solidFill>
                <a:latin typeface="Verdana"/>
                <a:ea typeface="Verdana"/>
                <a:cs typeface="Verdana"/>
                <a:sym typeface="Verdana"/>
              </a:defRPr>
            </a:lvl7pPr>
            <a:lvl8pPr marL="3657600" marR="0" lvl="7" indent="-400050" algn="l">
              <a:lnSpc>
                <a:spcPct val="100000"/>
              </a:lnSpc>
              <a:spcBef>
                <a:spcPts val="540"/>
              </a:spcBef>
              <a:spcAft>
                <a:spcPts val="0"/>
              </a:spcAft>
              <a:buClr>
                <a:schemeClr val="dk1"/>
              </a:buClr>
              <a:buSzPts val="2700"/>
              <a:buFont typeface="Arial"/>
              <a:buChar char="•"/>
              <a:defRPr sz="2700" b="0" i="0" u="none" strike="noStrike" cap="none">
                <a:solidFill>
                  <a:schemeClr val="dk1"/>
                </a:solidFill>
                <a:latin typeface="Verdana"/>
                <a:ea typeface="Verdana"/>
                <a:cs typeface="Verdana"/>
                <a:sym typeface="Verdana"/>
              </a:defRPr>
            </a:lvl8pPr>
            <a:lvl9pPr marL="4114800" marR="0" lvl="8" indent="-400050" algn="l">
              <a:lnSpc>
                <a:spcPct val="100000"/>
              </a:lnSpc>
              <a:spcBef>
                <a:spcPts val="540"/>
              </a:spcBef>
              <a:spcAft>
                <a:spcPts val="0"/>
              </a:spcAft>
              <a:buClr>
                <a:schemeClr val="dk1"/>
              </a:buClr>
              <a:buSzPts val="2700"/>
              <a:buFont typeface="Arial"/>
              <a:buChar char="•"/>
              <a:defRPr sz="2700" b="0" i="0" u="none" strike="noStrike" cap="none">
                <a:solidFill>
                  <a:schemeClr val="dk1"/>
                </a:solidFill>
                <a:latin typeface="Verdana"/>
                <a:ea typeface="Verdana"/>
                <a:cs typeface="Verdana"/>
                <a:sym typeface="Verdana"/>
              </a:defRPr>
            </a:lvl9pPr>
          </a:lstStyle>
          <a:p>
            <a:endParaRPr dirty="0"/>
          </a:p>
        </p:txBody>
      </p:sp>
    </p:spTree>
    <p:extLst>
      <p:ext uri="{BB962C8B-B14F-4D97-AF65-F5344CB8AC3E}">
        <p14:creationId xmlns:p14="http://schemas.microsoft.com/office/powerpoint/2010/main" val="1511503348"/>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Title Only" type="titleOnly">
  <p:cSld name="1_Title Only">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09602" y="0"/>
            <a:ext cx="9487524" cy="902368"/>
          </a:xfrm>
          <a:prstGeom prst="rect">
            <a:avLst/>
          </a:prstGeom>
          <a:noFill/>
          <a:ln>
            <a:noFill/>
          </a:ln>
        </p:spPr>
        <p:txBody>
          <a:bodyPr spcFirstLastPara="1" wrap="square" lIns="0" tIns="0" rIns="0" bIns="0" anchor="ctr" anchorCtr="0">
            <a:noAutofit/>
          </a:bodyPr>
          <a:lstStyle>
            <a:lvl1pPr marR="0" lvl="0" algn="l">
              <a:lnSpc>
                <a:spcPct val="114285"/>
              </a:lnSpc>
              <a:spcBef>
                <a:spcPts val="0"/>
              </a:spcBef>
              <a:spcAft>
                <a:spcPts val="0"/>
              </a:spcAft>
              <a:buSzPts val="1400"/>
              <a:buNone/>
              <a:defRPr sz="2799" b="0" i="0" u="none" strike="noStrike" cap="none">
                <a:solidFill>
                  <a:schemeClr val="lt1"/>
                </a:solidFill>
                <a:latin typeface="Poppins" panose="00000500000000000000" pitchFamily="2" charset="0"/>
                <a:ea typeface="Verdana"/>
                <a:cs typeface="Poppins" panose="00000500000000000000" pitchFamily="2" charset="0"/>
                <a:sym typeface="Verdana"/>
              </a:defRPr>
            </a:lvl1pPr>
            <a:lvl2pPr marR="0" lvl="1" algn="l">
              <a:lnSpc>
                <a:spcPct val="100000"/>
              </a:lnSpc>
              <a:spcBef>
                <a:spcPts val="0"/>
              </a:spcBef>
              <a:spcAft>
                <a:spcPts val="0"/>
              </a:spcAft>
              <a:buSzPts val="1400"/>
              <a:buNone/>
              <a:defRPr sz="3199" b="0" i="0" u="none" strike="noStrike" cap="none">
                <a:solidFill>
                  <a:schemeClr val="lt1"/>
                </a:solidFill>
                <a:latin typeface="Ubuntu"/>
                <a:ea typeface="Ubuntu"/>
                <a:cs typeface="Ubuntu"/>
                <a:sym typeface="Ubuntu"/>
              </a:defRPr>
            </a:lvl2pPr>
            <a:lvl3pPr marR="0" lvl="2" algn="l">
              <a:lnSpc>
                <a:spcPct val="100000"/>
              </a:lnSpc>
              <a:spcBef>
                <a:spcPts val="0"/>
              </a:spcBef>
              <a:spcAft>
                <a:spcPts val="0"/>
              </a:spcAft>
              <a:buSzPts val="1400"/>
              <a:buNone/>
              <a:defRPr sz="3199" b="0" i="0" u="none" strike="noStrike" cap="none">
                <a:solidFill>
                  <a:schemeClr val="lt1"/>
                </a:solidFill>
                <a:latin typeface="Ubuntu"/>
                <a:ea typeface="Ubuntu"/>
                <a:cs typeface="Ubuntu"/>
                <a:sym typeface="Ubuntu"/>
              </a:defRPr>
            </a:lvl3pPr>
            <a:lvl4pPr marR="0" lvl="3" algn="l">
              <a:lnSpc>
                <a:spcPct val="100000"/>
              </a:lnSpc>
              <a:spcBef>
                <a:spcPts val="0"/>
              </a:spcBef>
              <a:spcAft>
                <a:spcPts val="0"/>
              </a:spcAft>
              <a:buSzPts val="1400"/>
              <a:buNone/>
              <a:defRPr sz="3199" b="0" i="0" u="none" strike="noStrike" cap="none">
                <a:solidFill>
                  <a:schemeClr val="lt1"/>
                </a:solidFill>
                <a:latin typeface="Ubuntu"/>
                <a:ea typeface="Ubuntu"/>
                <a:cs typeface="Ubuntu"/>
                <a:sym typeface="Ubuntu"/>
              </a:defRPr>
            </a:lvl4pPr>
            <a:lvl5pPr marR="0" lvl="4" algn="l">
              <a:lnSpc>
                <a:spcPct val="100000"/>
              </a:lnSpc>
              <a:spcBef>
                <a:spcPts val="0"/>
              </a:spcBef>
              <a:spcAft>
                <a:spcPts val="0"/>
              </a:spcAft>
              <a:buSzPts val="1400"/>
              <a:buNone/>
              <a:defRPr sz="3199" b="0" i="0" u="none" strike="noStrike" cap="none">
                <a:solidFill>
                  <a:schemeClr val="lt1"/>
                </a:solidFill>
                <a:latin typeface="Ubuntu"/>
                <a:ea typeface="Ubuntu"/>
                <a:cs typeface="Ubuntu"/>
                <a:sym typeface="Ubuntu"/>
              </a:defRPr>
            </a:lvl5pPr>
            <a:lvl6pPr marR="0" lvl="5" algn="l">
              <a:lnSpc>
                <a:spcPct val="100000"/>
              </a:lnSpc>
              <a:spcBef>
                <a:spcPts val="0"/>
              </a:spcBef>
              <a:spcAft>
                <a:spcPts val="0"/>
              </a:spcAft>
              <a:buSzPts val="1400"/>
              <a:buNone/>
              <a:defRPr sz="2699" b="0" i="0" u="none" strike="noStrike" cap="none">
                <a:solidFill>
                  <a:schemeClr val="lt1"/>
                </a:solidFill>
                <a:latin typeface="Ubuntu"/>
                <a:ea typeface="Ubuntu"/>
                <a:cs typeface="Ubuntu"/>
                <a:sym typeface="Ubuntu"/>
              </a:defRPr>
            </a:lvl6pPr>
            <a:lvl7pPr marR="0" lvl="6" algn="l">
              <a:lnSpc>
                <a:spcPct val="100000"/>
              </a:lnSpc>
              <a:spcBef>
                <a:spcPts val="0"/>
              </a:spcBef>
              <a:spcAft>
                <a:spcPts val="0"/>
              </a:spcAft>
              <a:buSzPts val="1400"/>
              <a:buNone/>
              <a:defRPr sz="2699" b="0" i="0" u="none" strike="noStrike" cap="none">
                <a:solidFill>
                  <a:schemeClr val="lt1"/>
                </a:solidFill>
                <a:latin typeface="Ubuntu"/>
                <a:ea typeface="Ubuntu"/>
                <a:cs typeface="Ubuntu"/>
                <a:sym typeface="Ubuntu"/>
              </a:defRPr>
            </a:lvl7pPr>
            <a:lvl8pPr marR="0" lvl="7" algn="l">
              <a:lnSpc>
                <a:spcPct val="100000"/>
              </a:lnSpc>
              <a:spcBef>
                <a:spcPts val="0"/>
              </a:spcBef>
              <a:spcAft>
                <a:spcPts val="0"/>
              </a:spcAft>
              <a:buSzPts val="1400"/>
              <a:buNone/>
              <a:defRPr sz="2699" b="0" i="0" u="none" strike="noStrike" cap="none">
                <a:solidFill>
                  <a:schemeClr val="lt1"/>
                </a:solidFill>
                <a:latin typeface="Ubuntu"/>
                <a:ea typeface="Ubuntu"/>
                <a:cs typeface="Ubuntu"/>
                <a:sym typeface="Ubuntu"/>
              </a:defRPr>
            </a:lvl8pPr>
            <a:lvl9pPr marR="0" lvl="8" algn="l">
              <a:lnSpc>
                <a:spcPct val="100000"/>
              </a:lnSpc>
              <a:spcBef>
                <a:spcPts val="0"/>
              </a:spcBef>
              <a:spcAft>
                <a:spcPts val="0"/>
              </a:spcAft>
              <a:buSzPts val="1400"/>
              <a:buNone/>
              <a:defRPr sz="2699" b="0" i="0" u="none" strike="noStrike" cap="none">
                <a:solidFill>
                  <a:schemeClr val="lt1"/>
                </a:solidFill>
                <a:latin typeface="Ubuntu"/>
                <a:ea typeface="Ubuntu"/>
                <a:cs typeface="Ubuntu"/>
                <a:sym typeface="Ubuntu"/>
              </a:defRPr>
            </a:lvl9pPr>
          </a:lstStyle>
          <a:p>
            <a:endParaRPr dirty="0"/>
          </a:p>
        </p:txBody>
      </p:sp>
      <p:sp>
        <p:nvSpPr>
          <p:cNvPr id="36" name="Google Shape;36;p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9pPr>
          </a:lstStyle>
          <a:p>
            <a:endParaRPr dirty="0"/>
          </a:p>
        </p:txBody>
      </p:sp>
      <p:sp>
        <p:nvSpPr>
          <p:cNvPr id="37" name="Google Shape;37;p5"/>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99" b="0" i="0" u="none" strike="noStrike" cap="none">
                <a:solidFill>
                  <a:schemeClr val="dk1"/>
                </a:solidFill>
                <a:latin typeface="Arial"/>
                <a:ea typeface="Arial"/>
                <a:cs typeface="Arial"/>
                <a:sym typeface="Arial"/>
              </a:defRPr>
            </a:lvl9pPr>
          </a:lstStyle>
          <a:p>
            <a:endParaRPr dirty="0"/>
          </a:p>
        </p:txBody>
      </p:sp>
      <p:sp>
        <p:nvSpPr>
          <p:cNvPr id="38" name="Google Shape;38;p5"/>
          <p:cNvSpPr txBox="1">
            <a:spLocks noGrp="1"/>
          </p:cNvSpPr>
          <p:nvPr>
            <p:ph type="sldNum" idx="12"/>
          </p:nvPr>
        </p:nvSpPr>
        <p:spPr>
          <a:xfrm>
            <a:off x="10886175" y="6339104"/>
            <a:ext cx="684953"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SzPts val="1300"/>
              <a:buNone/>
              <a:defRPr sz="1300" b="0" i="0" u="none" strike="noStrike" cap="none">
                <a:solidFill>
                  <a:srgbClr val="BFBFBF"/>
                </a:solidFill>
                <a:latin typeface="Poppins" panose="00000500000000000000" pitchFamily="2" charset="0"/>
                <a:ea typeface="Verdana"/>
                <a:cs typeface="Poppins" panose="00000500000000000000" pitchFamily="2" charset="0"/>
                <a:sym typeface="Verdana"/>
              </a:defRPr>
            </a:lvl1pPr>
            <a:lvl2pPr marL="0" marR="0" lvl="1"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2pPr>
            <a:lvl3pPr marL="0" marR="0" lvl="2"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3pPr>
            <a:lvl4pPr marL="0" marR="0" lvl="3"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4pPr>
            <a:lvl5pPr marL="0" marR="0" lvl="4"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5pPr>
            <a:lvl6pPr marL="0" marR="0" lvl="5"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6pPr>
            <a:lvl7pPr marL="0" marR="0" lvl="6"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7pPr>
            <a:lvl8pPr marL="0" marR="0" lvl="7"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8pPr>
            <a:lvl9pPr marL="0" marR="0" lvl="8" indent="0" algn="r">
              <a:lnSpc>
                <a:spcPct val="100000"/>
              </a:lnSpc>
              <a:spcBef>
                <a:spcPts val="0"/>
              </a:spcBef>
              <a:spcAft>
                <a:spcPts val="0"/>
              </a:spcAft>
              <a:buSzPts val="1300"/>
              <a:buNone/>
              <a:defRPr sz="1300" b="0" i="0" u="none" strike="noStrike" cap="none">
                <a:solidFill>
                  <a:srgbClr val="BFBFBF"/>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802336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ver" userDrawn="1">
  <p:cSld name="1_cover">
    <p:bg>
      <p:bgPr>
        <a:blipFill dpi="0" rotWithShape="1">
          <a:blip r:embed="rId2">
            <a:lum/>
          </a:blip>
          <a:srcRect/>
          <a:stretch>
            <a:fillRect/>
          </a:stretch>
        </a:blipFill>
        <a:effectLst/>
      </p:bgPr>
    </p:bg>
    <p:spTree>
      <p:nvGrpSpPr>
        <p:cNvPr id="1" name="Shape 15"/>
        <p:cNvGrpSpPr/>
        <p:nvPr/>
      </p:nvGrpSpPr>
      <p:grpSpPr>
        <a:xfrm>
          <a:off x="0" y="0"/>
          <a:ext cx="0" cy="0"/>
          <a:chOff x="0" y="0"/>
          <a:chExt cx="0" cy="0"/>
        </a:xfrm>
      </p:grpSpPr>
      <p:pic>
        <p:nvPicPr>
          <p:cNvPr id="20" name="Google Shape;20;p4"/>
          <p:cNvPicPr preferRelativeResize="0"/>
          <p:nvPr/>
        </p:nvPicPr>
        <p:blipFill>
          <a:blip>
            <a:extLst>
              <a:ext uri="{96DAC541-7B7A-43D3-8B79-37D633B846F1}">
                <asvg:svgBlip xmlns:asvg="http://schemas.microsoft.com/office/drawing/2016/SVG/main" r:embed="rId3"/>
              </a:ext>
            </a:extLst>
          </a:blip>
          <a:srcRect/>
          <a:stretch/>
        </p:blipFill>
        <p:spPr>
          <a:xfrm>
            <a:off x="623888" y="653076"/>
            <a:ext cx="2181083" cy="336587"/>
          </a:xfrm>
          <a:prstGeom prst="rect">
            <a:avLst/>
          </a:prstGeom>
          <a:noFill/>
          <a:ln>
            <a:noFill/>
          </a:ln>
        </p:spPr>
      </p:pic>
      <p:sp>
        <p:nvSpPr>
          <p:cNvPr id="17" name="Google Shape;17;p4"/>
          <p:cNvSpPr txBox="1">
            <a:spLocks noGrp="1"/>
          </p:cNvSpPr>
          <p:nvPr>
            <p:ph type="ctrTitle"/>
          </p:nvPr>
        </p:nvSpPr>
        <p:spPr>
          <a:xfrm>
            <a:off x="623888" y="2138516"/>
            <a:ext cx="4806590" cy="20979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200"/>
              <a:buFont typeface="Roboto"/>
              <a:buNone/>
              <a:defRPr sz="5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623888" y="4399600"/>
            <a:ext cx="3575771" cy="1698300"/>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3600"/>
              <a:buFont typeface="Open Sans Light"/>
              <a:buNone/>
              <a:defRPr sz="3600">
                <a:solidFill>
                  <a:schemeClr val="lt1"/>
                </a:solidFill>
                <a:latin typeface="Open Sans Light"/>
                <a:ea typeface="Open Sans Light"/>
                <a:cs typeface="Open Sans Light"/>
                <a:sym typeface="Open Sans Light"/>
              </a:defRPr>
            </a:lvl1pPr>
            <a:lvl2pPr lvl="1" algn="ctr">
              <a:lnSpc>
                <a:spcPct val="90000"/>
              </a:lnSpc>
              <a:spcBef>
                <a:spcPts val="500"/>
              </a:spcBef>
              <a:spcAft>
                <a:spcPts val="0"/>
              </a:spcAft>
              <a:buClr>
                <a:schemeClr val="lt1"/>
              </a:buClr>
              <a:buSzPts val="2000"/>
              <a:buNone/>
              <a:defRPr sz="2000">
                <a:solidFill>
                  <a:schemeClr val="lt1"/>
                </a:solidFill>
              </a:defRPr>
            </a:lvl2pPr>
            <a:lvl3pPr lvl="2" algn="ctr">
              <a:lnSpc>
                <a:spcPct val="90000"/>
              </a:lnSpc>
              <a:spcBef>
                <a:spcPts val="500"/>
              </a:spcBef>
              <a:spcAft>
                <a:spcPts val="0"/>
              </a:spcAft>
              <a:buClr>
                <a:schemeClr val="lt1"/>
              </a:buClr>
              <a:buSzPts val="1800"/>
              <a:buNone/>
              <a:defRPr sz="1800">
                <a:solidFill>
                  <a:schemeClr val="lt1"/>
                </a:solidFill>
              </a:defRPr>
            </a:lvl3pPr>
            <a:lvl4pPr lvl="3" algn="ctr">
              <a:lnSpc>
                <a:spcPct val="90000"/>
              </a:lnSpc>
              <a:spcBef>
                <a:spcPts val="500"/>
              </a:spcBef>
              <a:spcAft>
                <a:spcPts val="0"/>
              </a:spcAft>
              <a:buClr>
                <a:schemeClr val="lt1"/>
              </a:buClr>
              <a:buSzPts val="1600"/>
              <a:buNone/>
              <a:defRPr sz="1600">
                <a:solidFill>
                  <a:schemeClr val="lt1"/>
                </a:solidFill>
              </a:defRPr>
            </a:lvl4pPr>
            <a:lvl5pPr lvl="4" algn="ctr">
              <a:lnSpc>
                <a:spcPct val="90000"/>
              </a:lnSpc>
              <a:spcBef>
                <a:spcPts val="500"/>
              </a:spcBef>
              <a:spcAft>
                <a:spcPts val="0"/>
              </a:spcAft>
              <a:buClr>
                <a:schemeClr val="lt1"/>
              </a:buClr>
              <a:buSzPts val="1600"/>
              <a:buNone/>
              <a:defRPr sz="1600">
                <a:solidFill>
                  <a:schemeClr val="lt1"/>
                </a:solidFill>
              </a:defRPr>
            </a:lvl5pPr>
            <a:lvl6pPr lvl="5" algn="ctr">
              <a:lnSpc>
                <a:spcPct val="90000"/>
              </a:lnSpc>
              <a:spcBef>
                <a:spcPts val="500"/>
              </a:spcBef>
              <a:spcAft>
                <a:spcPts val="0"/>
              </a:spcAft>
              <a:buClr>
                <a:schemeClr val="lt1"/>
              </a:buClr>
              <a:buSzPts val="1600"/>
              <a:buNone/>
              <a:defRPr sz="1600">
                <a:solidFill>
                  <a:schemeClr val="lt1"/>
                </a:solidFill>
              </a:defRPr>
            </a:lvl6pPr>
            <a:lvl7pPr lvl="6" algn="ctr">
              <a:lnSpc>
                <a:spcPct val="90000"/>
              </a:lnSpc>
              <a:spcBef>
                <a:spcPts val="500"/>
              </a:spcBef>
              <a:spcAft>
                <a:spcPts val="0"/>
              </a:spcAft>
              <a:buClr>
                <a:schemeClr val="lt1"/>
              </a:buClr>
              <a:buSzPts val="1600"/>
              <a:buNone/>
              <a:defRPr sz="1600">
                <a:solidFill>
                  <a:schemeClr val="lt1"/>
                </a:solidFill>
              </a:defRPr>
            </a:lvl7pPr>
            <a:lvl8pPr lvl="7" algn="ctr">
              <a:lnSpc>
                <a:spcPct val="90000"/>
              </a:lnSpc>
              <a:spcBef>
                <a:spcPts val="500"/>
              </a:spcBef>
              <a:spcAft>
                <a:spcPts val="0"/>
              </a:spcAft>
              <a:buClr>
                <a:schemeClr val="lt1"/>
              </a:buClr>
              <a:buSzPts val="1600"/>
              <a:buNone/>
              <a:defRPr sz="1600">
                <a:solidFill>
                  <a:schemeClr val="lt1"/>
                </a:solidFill>
              </a:defRPr>
            </a:lvl8pPr>
            <a:lvl9pPr lvl="8" algn="ctr">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 name="Google Shape;19;p4"/>
          <p:cNvSpPr txBox="1">
            <a:spLocks noGrp="1"/>
          </p:cNvSpPr>
          <p:nvPr>
            <p:ph type="subTitle" idx="2"/>
          </p:nvPr>
        </p:nvSpPr>
        <p:spPr>
          <a:xfrm>
            <a:off x="623888" y="1470600"/>
            <a:ext cx="3575771" cy="472950"/>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1600"/>
              <a:buFont typeface="Roboto Light"/>
              <a:buNone/>
              <a:defRPr>
                <a:solidFill>
                  <a:schemeClr val="lt1"/>
                </a:solidFill>
                <a:latin typeface="Roboto Light"/>
                <a:ea typeface="Roboto Light"/>
                <a:cs typeface="Roboto Light"/>
                <a:sym typeface="Roboto Light"/>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sp>
        <p:nvSpPr>
          <p:cNvPr id="5" name="Picture Placeholder 4">
            <a:extLst>
              <a:ext uri="{FF2B5EF4-FFF2-40B4-BE49-F238E27FC236}">
                <a16:creationId xmlns:a16="http://schemas.microsoft.com/office/drawing/2014/main" id="{C94747A4-C209-34D8-2222-24DD3FB81EB1}"/>
              </a:ext>
            </a:extLst>
          </p:cNvPr>
          <p:cNvSpPr>
            <a:spLocks noGrp="1"/>
          </p:cNvSpPr>
          <p:nvPr>
            <p:ph type="pic" sz="quarter" idx="10"/>
          </p:nvPr>
        </p:nvSpPr>
        <p:spPr>
          <a:xfrm>
            <a:off x="7393361" y="-1"/>
            <a:ext cx="4816750" cy="6870212"/>
          </a:xfrm>
          <a:custGeom>
            <a:avLst/>
            <a:gdLst>
              <a:gd name="csX0" fmla="*/ 0 w 5605462"/>
              <a:gd name="csY0" fmla="*/ 0 h 6849892"/>
              <a:gd name="csX1" fmla="*/ 5605462 w 5605462"/>
              <a:gd name="csY1" fmla="*/ 0 h 6849892"/>
              <a:gd name="csX2" fmla="*/ 5605462 w 5605462"/>
              <a:gd name="csY2" fmla="*/ 6849892 h 6849892"/>
              <a:gd name="csX3" fmla="*/ 0 w 5605462"/>
              <a:gd name="csY3" fmla="*/ 6849892 h 6849892"/>
              <a:gd name="csX4" fmla="*/ 0 w 5605462"/>
              <a:gd name="csY4" fmla="*/ 0 h 6849892"/>
              <a:gd name="csX0" fmla="*/ 2421924 w 5605462"/>
              <a:gd name="csY0" fmla="*/ 0 h 6849892"/>
              <a:gd name="csX1" fmla="*/ 5605462 w 5605462"/>
              <a:gd name="csY1" fmla="*/ 0 h 6849892"/>
              <a:gd name="csX2" fmla="*/ 5605462 w 5605462"/>
              <a:gd name="csY2" fmla="*/ 6849892 h 6849892"/>
              <a:gd name="csX3" fmla="*/ 0 w 5605462"/>
              <a:gd name="csY3" fmla="*/ 6849892 h 6849892"/>
              <a:gd name="csX4" fmla="*/ 2421924 w 5605462"/>
              <a:gd name="csY4" fmla="*/ 0 h 6849892"/>
              <a:gd name="csX0" fmla="*/ 3659054 w 5605462"/>
              <a:gd name="csY0" fmla="*/ 0 h 6849892"/>
              <a:gd name="csX1" fmla="*/ 5605462 w 5605462"/>
              <a:gd name="csY1" fmla="*/ 0 h 6849892"/>
              <a:gd name="csX2" fmla="*/ 5605462 w 5605462"/>
              <a:gd name="csY2" fmla="*/ 6849892 h 6849892"/>
              <a:gd name="csX3" fmla="*/ 0 w 5605462"/>
              <a:gd name="csY3" fmla="*/ 6849892 h 6849892"/>
              <a:gd name="csX4" fmla="*/ 3659054 w 5605462"/>
              <a:gd name="csY4" fmla="*/ 0 h 6849892"/>
              <a:gd name="csX0" fmla="*/ 2852230 w 4798638"/>
              <a:gd name="csY0" fmla="*/ 0 h 6885751"/>
              <a:gd name="csX1" fmla="*/ 4798638 w 4798638"/>
              <a:gd name="csY1" fmla="*/ 0 h 6885751"/>
              <a:gd name="csX2" fmla="*/ 4798638 w 4798638"/>
              <a:gd name="csY2" fmla="*/ 6849892 h 6885751"/>
              <a:gd name="csX3" fmla="*/ 0 w 4798638"/>
              <a:gd name="csY3" fmla="*/ 6885751 h 6885751"/>
              <a:gd name="csX4" fmla="*/ 2852230 w 4798638"/>
              <a:gd name="csY4" fmla="*/ 0 h 6885751"/>
              <a:gd name="csX0" fmla="*/ 2804522 w 4798638"/>
              <a:gd name="csY0" fmla="*/ 7951 h 6885751"/>
              <a:gd name="csX1" fmla="*/ 4798638 w 4798638"/>
              <a:gd name="csY1" fmla="*/ 0 h 6885751"/>
              <a:gd name="csX2" fmla="*/ 4798638 w 4798638"/>
              <a:gd name="csY2" fmla="*/ 6849892 h 6885751"/>
              <a:gd name="csX3" fmla="*/ 0 w 4798638"/>
              <a:gd name="csY3" fmla="*/ 6885751 h 6885751"/>
              <a:gd name="csX4" fmla="*/ 2804522 w 4798638"/>
              <a:gd name="csY4" fmla="*/ 7951 h 6885751"/>
              <a:gd name="csX0" fmla="*/ 2812474 w 4806590"/>
              <a:gd name="csY0" fmla="*/ 7951 h 6869848"/>
              <a:gd name="csX1" fmla="*/ 4806590 w 4806590"/>
              <a:gd name="csY1" fmla="*/ 0 h 6869848"/>
              <a:gd name="csX2" fmla="*/ 4806590 w 4806590"/>
              <a:gd name="csY2" fmla="*/ 6849892 h 6869848"/>
              <a:gd name="csX3" fmla="*/ 0 w 4806590"/>
              <a:gd name="csY3" fmla="*/ 6869848 h 6869848"/>
              <a:gd name="csX4" fmla="*/ 2812474 w 4806590"/>
              <a:gd name="csY4" fmla="*/ 7951 h 6869848"/>
              <a:gd name="csX0" fmla="*/ 2812474 w 4816750"/>
              <a:gd name="csY0" fmla="*/ 7951 h 6870212"/>
              <a:gd name="csX1" fmla="*/ 4806590 w 4816750"/>
              <a:gd name="csY1" fmla="*/ 0 h 6870212"/>
              <a:gd name="csX2" fmla="*/ 4816750 w 4816750"/>
              <a:gd name="csY2" fmla="*/ 6870212 h 6870212"/>
              <a:gd name="csX3" fmla="*/ 0 w 4816750"/>
              <a:gd name="csY3" fmla="*/ 6869848 h 6870212"/>
              <a:gd name="csX4" fmla="*/ 2812474 w 4816750"/>
              <a:gd name="csY4" fmla="*/ 7951 h 6870212"/>
            </a:gdLst>
            <a:ahLst/>
            <a:cxnLst>
              <a:cxn ang="0">
                <a:pos x="csX0" y="csY0"/>
              </a:cxn>
              <a:cxn ang="0">
                <a:pos x="csX1" y="csY1"/>
              </a:cxn>
              <a:cxn ang="0">
                <a:pos x="csX2" y="csY2"/>
              </a:cxn>
              <a:cxn ang="0">
                <a:pos x="csX3" y="csY3"/>
              </a:cxn>
              <a:cxn ang="0">
                <a:pos x="csX4" y="csY4"/>
              </a:cxn>
            </a:cxnLst>
            <a:rect l="l" t="t" r="r" b="b"/>
            <a:pathLst>
              <a:path w="4816750" h="6870212">
                <a:moveTo>
                  <a:pt x="2812474" y="7951"/>
                </a:moveTo>
                <a:lnTo>
                  <a:pt x="4806590" y="0"/>
                </a:lnTo>
                <a:cubicBezTo>
                  <a:pt x="4809977" y="2290071"/>
                  <a:pt x="4813363" y="4580141"/>
                  <a:pt x="4816750" y="6870212"/>
                </a:cubicBezTo>
                <a:lnTo>
                  <a:pt x="0" y="6869848"/>
                </a:lnTo>
                <a:lnTo>
                  <a:pt x="2812474" y="7951"/>
                </a:lnTo>
                <a:close/>
              </a:path>
            </a:pathLst>
          </a:custGeom>
          <a:solidFill>
            <a:schemeClr val="bg1"/>
          </a:solidFill>
          <a:ln>
            <a:noFill/>
          </a:ln>
        </p:spPr>
        <p:txBody>
          <a:bodyPr/>
          <a:lstStyle/>
          <a:p>
            <a:endParaRPr lang="en-US"/>
          </a:p>
        </p:txBody>
      </p:sp>
      <p:pic>
        <p:nvPicPr>
          <p:cNvPr id="3" name="Picture 2">
            <a:extLst>
              <a:ext uri="{FF2B5EF4-FFF2-40B4-BE49-F238E27FC236}">
                <a16:creationId xmlns:a16="http://schemas.microsoft.com/office/drawing/2014/main" id="{FEEF5E7A-B0E6-B612-ED4A-7CDA486BCDC3}"/>
              </a:ext>
            </a:extLst>
          </p:cNvPr>
          <p:cNvPicPr>
            <a:picLocks noChangeAspect="1"/>
          </p:cNvPicPr>
          <p:nvPr userDrawn="1"/>
        </p:nvPicPr>
        <p:blipFill>
          <a:blip r:embed="rId4"/>
          <a:srcRect/>
          <a:stretch/>
        </p:blipFill>
        <p:spPr>
          <a:xfrm>
            <a:off x="3581821" y="8110"/>
            <a:ext cx="6626943" cy="6841782"/>
          </a:xfrm>
          <a:prstGeom prst="rect">
            <a:avLst/>
          </a:prstGeom>
        </p:spPr>
      </p:pic>
    </p:spTree>
    <p:extLst>
      <p:ext uri="{BB962C8B-B14F-4D97-AF65-F5344CB8AC3E}">
        <p14:creationId xmlns:p14="http://schemas.microsoft.com/office/powerpoint/2010/main" val="2018647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ver" userDrawn="1">
  <p:cSld name="cover">
    <p:bg>
      <p:bgPr>
        <a:blipFill dpi="0" rotWithShape="1">
          <a:blip r:embed="rId2">
            <a:lum/>
          </a:blip>
          <a:srcRect/>
          <a:stretch>
            <a:fillRect/>
          </a:stretch>
        </a:blipFill>
        <a:effectLst/>
      </p:bgPr>
    </p:bg>
    <p:spTree>
      <p:nvGrpSpPr>
        <p:cNvPr id="1" name="Shape 15"/>
        <p:cNvGrpSpPr/>
        <p:nvPr/>
      </p:nvGrpSpPr>
      <p:grpSpPr>
        <a:xfrm>
          <a:off x="0" y="0"/>
          <a:ext cx="0" cy="0"/>
          <a:chOff x="0" y="0"/>
          <a:chExt cx="0" cy="0"/>
        </a:xfrm>
      </p:grpSpPr>
      <p:pic>
        <p:nvPicPr>
          <p:cNvPr id="20" name="Google Shape;20;p4"/>
          <p:cNvPicPr preferRelativeResize="0"/>
          <p:nvPr/>
        </p:nvPicPr>
        <p:blipFill>
          <a:blip>
            <a:extLst>
              <a:ext uri="{96DAC541-7B7A-43D3-8B79-37D633B846F1}">
                <asvg:svgBlip xmlns:asvg="http://schemas.microsoft.com/office/drawing/2016/SVG/main" r:embed="rId3"/>
              </a:ext>
            </a:extLst>
          </a:blip>
          <a:srcRect/>
          <a:stretch/>
        </p:blipFill>
        <p:spPr>
          <a:xfrm>
            <a:off x="623888" y="653076"/>
            <a:ext cx="2181083" cy="336587"/>
          </a:xfrm>
          <a:prstGeom prst="rect">
            <a:avLst/>
          </a:prstGeom>
          <a:noFill/>
          <a:ln>
            <a:noFill/>
          </a:ln>
        </p:spPr>
      </p:pic>
      <p:sp>
        <p:nvSpPr>
          <p:cNvPr id="17" name="Google Shape;17;p4"/>
          <p:cNvSpPr txBox="1">
            <a:spLocks noGrp="1"/>
          </p:cNvSpPr>
          <p:nvPr>
            <p:ph type="ctrTitle"/>
          </p:nvPr>
        </p:nvSpPr>
        <p:spPr>
          <a:xfrm>
            <a:off x="623888" y="2138516"/>
            <a:ext cx="4806590" cy="20979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200"/>
              <a:buFont typeface="Roboto"/>
              <a:buNone/>
              <a:defRPr sz="5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623888" y="4399600"/>
            <a:ext cx="3575771" cy="1698300"/>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3600"/>
              <a:buFont typeface="Open Sans Light"/>
              <a:buNone/>
              <a:defRPr sz="3600">
                <a:solidFill>
                  <a:schemeClr val="lt1"/>
                </a:solidFill>
                <a:latin typeface="Open Sans Light"/>
                <a:ea typeface="Open Sans Light"/>
                <a:cs typeface="Open Sans Light"/>
                <a:sym typeface="Open Sans Light"/>
              </a:defRPr>
            </a:lvl1pPr>
            <a:lvl2pPr lvl="1" algn="ctr">
              <a:lnSpc>
                <a:spcPct val="90000"/>
              </a:lnSpc>
              <a:spcBef>
                <a:spcPts val="500"/>
              </a:spcBef>
              <a:spcAft>
                <a:spcPts val="0"/>
              </a:spcAft>
              <a:buClr>
                <a:schemeClr val="lt1"/>
              </a:buClr>
              <a:buSzPts val="2000"/>
              <a:buNone/>
              <a:defRPr sz="2000">
                <a:solidFill>
                  <a:schemeClr val="lt1"/>
                </a:solidFill>
              </a:defRPr>
            </a:lvl2pPr>
            <a:lvl3pPr lvl="2" algn="ctr">
              <a:lnSpc>
                <a:spcPct val="90000"/>
              </a:lnSpc>
              <a:spcBef>
                <a:spcPts val="500"/>
              </a:spcBef>
              <a:spcAft>
                <a:spcPts val="0"/>
              </a:spcAft>
              <a:buClr>
                <a:schemeClr val="lt1"/>
              </a:buClr>
              <a:buSzPts val="1800"/>
              <a:buNone/>
              <a:defRPr sz="1800">
                <a:solidFill>
                  <a:schemeClr val="lt1"/>
                </a:solidFill>
              </a:defRPr>
            </a:lvl3pPr>
            <a:lvl4pPr lvl="3" algn="ctr">
              <a:lnSpc>
                <a:spcPct val="90000"/>
              </a:lnSpc>
              <a:spcBef>
                <a:spcPts val="500"/>
              </a:spcBef>
              <a:spcAft>
                <a:spcPts val="0"/>
              </a:spcAft>
              <a:buClr>
                <a:schemeClr val="lt1"/>
              </a:buClr>
              <a:buSzPts val="1600"/>
              <a:buNone/>
              <a:defRPr sz="1600">
                <a:solidFill>
                  <a:schemeClr val="lt1"/>
                </a:solidFill>
              </a:defRPr>
            </a:lvl4pPr>
            <a:lvl5pPr lvl="4" algn="ctr">
              <a:lnSpc>
                <a:spcPct val="90000"/>
              </a:lnSpc>
              <a:spcBef>
                <a:spcPts val="500"/>
              </a:spcBef>
              <a:spcAft>
                <a:spcPts val="0"/>
              </a:spcAft>
              <a:buClr>
                <a:schemeClr val="lt1"/>
              </a:buClr>
              <a:buSzPts val="1600"/>
              <a:buNone/>
              <a:defRPr sz="1600">
                <a:solidFill>
                  <a:schemeClr val="lt1"/>
                </a:solidFill>
              </a:defRPr>
            </a:lvl5pPr>
            <a:lvl6pPr lvl="5" algn="ctr">
              <a:lnSpc>
                <a:spcPct val="90000"/>
              </a:lnSpc>
              <a:spcBef>
                <a:spcPts val="500"/>
              </a:spcBef>
              <a:spcAft>
                <a:spcPts val="0"/>
              </a:spcAft>
              <a:buClr>
                <a:schemeClr val="lt1"/>
              </a:buClr>
              <a:buSzPts val="1600"/>
              <a:buNone/>
              <a:defRPr sz="1600">
                <a:solidFill>
                  <a:schemeClr val="lt1"/>
                </a:solidFill>
              </a:defRPr>
            </a:lvl6pPr>
            <a:lvl7pPr lvl="6" algn="ctr">
              <a:lnSpc>
                <a:spcPct val="90000"/>
              </a:lnSpc>
              <a:spcBef>
                <a:spcPts val="500"/>
              </a:spcBef>
              <a:spcAft>
                <a:spcPts val="0"/>
              </a:spcAft>
              <a:buClr>
                <a:schemeClr val="lt1"/>
              </a:buClr>
              <a:buSzPts val="1600"/>
              <a:buNone/>
              <a:defRPr sz="1600">
                <a:solidFill>
                  <a:schemeClr val="lt1"/>
                </a:solidFill>
              </a:defRPr>
            </a:lvl7pPr>
            <a:lvl8pPr lvl="7" algn="ctr">
              <a:lnSpc>
                <a:spcPct val="90000"/>
              </a:lnSpc>
              <a:spcBef>
                <a:spcPts val="500"/>
              </a:spcBef>
              <a:spcAft>
                <a:spcPts val="0"/>
              </a:spcAft>
              <a:buClr>
                <a:schemeClr val="lt1"/>
              </a:buClr>
              <a:buSzPts val="1600"/>
              <a:buNone/>
              <a:defRPr sz="1600">
                <a:solidFill>
                  <a:schemeClr val="lt1"/>
                </a:solidFill>
              </a:defRPr>
            </a:lvl8pPr>
            <a:lvl9pPr lvl="8" algn="ctr">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 name="Google Shape;19;p4"/>
          <p:cNvSpPr txBox="1">
            <a:spLocks noGrp="1"/>
          </p:cNvSpPr>
          <p:nvPr>
            <p:ph type="subTitle" idx="2"/>
          </p:nvPr>
        </p:nvSpPr>
        <p:spPr>
          <a:xfrm>
            <a:off x="623888" y="1470600"/>
            <a:ext cx="3575771" cy="472950"/>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1600"/>
              <a:buFont typeface="Roboto Light"/>
              <a:buNone/>
              <a:defRPr>
                <a:solidFill>
                  <a:schemeClr val="lt1"/>
                </a:solidFill>
                <a:latin typeface="Roboto Light"/>
                <a:ea typeface="Roboto Light"/>
                <a:cs typeface="Roboto Light"/>
                <a:sym typeface="Roboto Light"/>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sp>
        <p:nvSpPr>
          <p:cNvPr id="5" name="Picture Placeholder 4">
            <a:extLst>
              <a:ext uri="{FF2B5EF4-FFF2-40B4-BE49-F238E27FC236}">
                <a16:creationId xmlns:a16="http://schemas.microsoft.com/office/drawing/2014/main" id="{C94747A4-C209-34D8-2222-24DD3FB81EB1}"/>
              </a:ext>
            </a:extLst>
          </p:cNvPr>
          <p:cNvSpPr>
            <a:spLocks noGrp="1"/>
          </p:cNvSpPr>
          <p:nvPr>
            <p:ph type="pic" sz="quarter" idx="10"/>
          </p:nvPr>
        </p:nvSpPr>
        <p:spPr>
          <a:xfrm>
            <a:off x="7393361" y="-1"/>
            <a:ext cx="4816750" cy="6870212"/>
          </a:xfrm>
          <a:custGeom>
            <a:avLst/>
            <a:gdLst>
              <a:gd name="csX0" fmla="*/ 0 w 5605462"/>
              <a:gd name="csY0" fmla="*/ 0 h 6849892"/>
              <a:gd name="csX1" fmla="*/ 5605462 w 5605462"/>
              <a:gd name="csY1" fmla="*/ 0 h 6849892"/>
              <a:gd name="csX2" fmla="*/ 5605462 w 5605462"/>
              <a:gd name="csY2" fmla="*/ 6849892 h 6849892"/>
              <a:gd name="csX3" fmla="*/ 0 w 5605462"/>
              <a:gd name="csY3" fmla="*/ 6849892 h 6849892"/>
              <a:gd name="csX4" fmla="*/ 0 w 5605462"/>
              <a:gd name="csY4" fmla="*/ 0 h 6849892"/>
              <a:gd name="csX0" fmla="*/ 2421924 w 5605462"/>
              <a:gd name="csY0" fmla="*/ 0 h 6849892"/>
              <a:gd name="csX1" fmla="*/ 5605462 w 5605462"/>
              <a:gd name="csY1" fmla="*/ 0 h 6849892"/>
              <a:gd name="csX2" fmla="*/ 5605462 w 5605462"/>
              <a:gd name="csY2" fmla="*/ 6849892 h 6849892"/>
              <a:gd name="csX3" fmla="*/ 0 w 5605462"/>
              <a:gd name="csY3" fmla="*/ 6849892 h 6849892"/>
              <a:gd name="csX4" fmla="*/ 2421924 w 5605462"/>
              <a:gd name="csY4" fmla="*/ 0 h 6849892"/>
              <a:gd name="csX0" fmla="*/ 3659054 w 5605462"/>
              <a:gd name="csY0" fmla="*/ 0 h 6849892"/>
              <a:gd name="csX1" fmla="*/ 5605462 w 5605462"/>
              <a:gd name="csY1" fmla="*/ 0 h 6849892"/>
              <a:gd name="csX2" fmla="*/ 5605462 w 5605462"/>
              <a:gd name="csY2" fmla="*/ 6849892 h 6849892"/>
              <a:gd name="csX3" fmla="*/ 0 w 5605462"/>
              <a:gd name="csY3" fmla="*/ 6849892 h 6849892"/>
              <a:gd name="csX4" fmla="*/ 3659054 w 5605462"/>
              <a:gd name="csY4" fmla="*/ 0 h 6849892"/>
              <a:gd name="csX0" fmla="*/ 2852230 w 4798638"/>
              <a:gd name="csY0" fmla="*/ 0 h 6885751"/>
              <a:gd name="csX1" fmla="*/ 4798638 w 4798638"/>
              <a:gd name="csY1" fmla="*/ 0 h 6885751"/>
              <a:gd name="csX2" fmla="*/ 4798638 w 4798638"/>
              <a:gd name="csY2" fmla="*/ 6849892 h 6885751"/>
              <a:gd name="csX3" fmla="*/ 0 w 4798638"/>
              <a:gd name="csY3" fmla="*/ 6885751 h 6885751"/>
              <a:gd name="csX4" fmla="*/ 2852230 w 4798638"/>
              <a:gd name="csY4" fmla="*/ 0 h 6885751"/>
              <a:gd name="csX0" fmla="*/ 2804522 w 4798638"/>
              <a:gd name="csY0" fmla="*/ 7951 h 6885751"/>
              <a:gd name="csX1" fmla="*/ 4798638 w 4798638"/>
              <a:gd name="csY1" fmla="*/ 0 h 6885751"/>
              <a:gd name="csX2" fmla="*/ 4798638 w 4798638"/>
              <a:gd name="csY2" fmla="*/ 6849892 h 6885751"/>
              <a:gd name="csX3" fmla="*/ 0 w 4798638"/>
              <a:gd name="csY3" fmla="*/ 6885751 h 6885751"/>
              <a:gd name="csX4" fmla="*/ 2804522 w 4798638"/>
              <a:gd name="csY4" fmla="*/ 7951 h 6885751"/>
              <a:gd name="csX0" fmla="*/ 2812474 w 4806590"/>
              <a:gd name="csY0" fmla="*/ 7951 h 6869848"/>
              <a:gd name="csX1" fmla="*/ 4806590 w 4806590"/>
              <a:gd name="csY1" fmla="*/ 0 h 6869848"/>
              <a:gd name="csX2" fmla="*/ 4806590 w 4806590"/>
              <a:gd name="csY2" fmla="*/ 6849892 h 6869848"/>
              <a:gd name="csX3" fmla="*/ 0 w 4806590"/>
              <a:gd name="csY3" fmla="*/ 6869848 h 6869848"/>
              <a:gd name="csX4" fmla="*/ 2812474 w 4806590"/>
              <a:gd name="csY4" fmla="*/ 7951 h 6869848"/>
              <a:gd name="csX0" fmla="*/ 2812474 w 4816750"/>
              <a:gd name="csY0" fmla="*/ 7951 h 6870212"/>
              <a:gd name="csX1" fmla="*/ 4806590 w 4816750"/>
              <a:gd name="csY1" fmla="*/ 0 h 6870212"/>
              <a:gd name="csX2" fmla="*/ 4816750 w 4816750"/>
              <a:gd name="csY2" fmla="*/ 6870212 h 6870212"/>
              <a:gd name="csX3" fmla="*/ 0 w 4816750"/>
              <a:gd name="csY3" fmla="*/ 6869848 h 6870212"/>
              <a:gd name="csX4" fmla="*/ 2812474 w 4816750"/>
              <a:gd name="csY4" fmla="*/ 7951 h 6870212"/>
            </a:gdLst>
            <a:ahLst/>
            <a:cxnLst>
              <a:cxn ang="0">
                <a:pos x="csX0" y="csY0"/>
              </a:cxn>
              <a:cxn ang="0">
                <a:pos x="csX1" y="csY1"/>
              </a:cxn>
              <a:cxn ang="0">
                <a:pos x="csX2" y="csY2"/>
              </a:cxn>
              <a:cxn ang="0">
                <a:pos x="csX3" y="csY3"/>
              </a:cxn>
              <a:cxn ang="0">
                <a:pos x="csX4" y="csY4"/>
              </a:cxn>
            </a:cxnLst>
            <a:rect l="l" t="t" r="r" b="b"/>
            <a:pathLst>
              <a:path w="4816750" h="6870212">
                <a:moveTo>
                  <a:pt x="2812474" y="7951"/>
                </a:moveTo>
                <a:lnTo>
                  <a:pt x="4806590" y="0"/>
                </a:lnTo>
                <a:cubicBezTo>
                  <a:pt x="4809977" y="2290071"/>
                  <a:pt x="4813363" y="4580141"/>
                  <a:pt x="4816750" y="6870212"/>
                </a:cubicBezTo>
                <a:lnTo>
                  <a:pt x="0" y="6869848"/>
                </a:lnTo>
                <a:lnTo>
                  <a:pt x="2812474" y="7951"/>
                </a:lnTo>
                <a:close/>
              </a:path>
            </a:pathLst>
          </a:custGeom>
          <a:solidFill>
            <a:schemeClr val="bg1"/>
          </a:solidFill>
          <a:ln>
            <a:noFill/>
          </a:ln>
        </p:spPr>
        <p:txBody>
          <a:bodyPr/>
          <a:lstStyle/>
          <a:p>
            <a:endParaRPr lang="en-US"/>
          </a:p>
        </p:txBody>
      </p:sp>
      <p:pic>
        <p:nvPicPr>
          <p:cNvPr id="3" name="Picture 2">
            <a:extLst>
              <a:ext uri="{FF2B5EF4-FFF2-40B4-BE49-F238E27FC236}">
                <a16:creationId xmlns:a16="http://schemas.microsoft.com/office/drawing/2014/main" id="{FEEF5E7A-B0E6-B612-ED4A-7CDA486BCDC3}"/>
              </a:ext>
            </a:extLst>
          </p:cNvPr>
          <p:cNvPicPr>
            <a:picLocks noChangeAspect="1"/>
          </p:cNvPicPr>
          <p:nvPr userDrawn="1"/>
        </p:nvPicPr>
        <p:blipFill>
          <a:blip r:embed="rId4"/>
          <a:srcRect/>
          <a:stretch/>
        </p:blipFill>
        <p:spPr>
          <a:xfrm>
            <a:off x="3581821" y="8110"/>
            <a:ext cx="6626943" cy="6841782"/>
          </a:xfrm>
          <a:prstGeom prst="rect">
            <a:avLst/>
          </a:prstGeom>
        </p:spPr>
      </p:pic>
    </p:spTree>
    <p:extLst>
      <p:ext uri="{BB962C8B-B14F-4D97-AF65-F5344CB8AC3E}">
        <p14:creationId xmlns:p14="http://schemas.microsoft.com/office/powerpoint/2010/main" val="14484057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ver" preserve="1" userDrawn="1">
  <p:cSld name="1_cover">
    <p:bg>
      <p:bgPr>
        <a:blipFill dpi="0" rotWithShape="1">
          <a:blip r:embed="rId2">
            <a:lum/>
          </a:blip>
          <a:srcRect/>
          <a:stretch>
            <a:fillRect/>
          </a:stretch>
        </a:blipFill>
        <a:effectLst/>
      </p:bgPr>
    </p:bg>
    <p:spTree>
      <p:nvGrpSpPr>
        <p:cNvPr id="1" name="Shape 15"/>
        <p:cNvGrpSpPr/>
        <p:nvPr/>
      </p:nvGrpSpPr>
      <p:grpSpPr>
        <a:xfrm>
          <a:off x="0" y="0"/>
          <a:ext cx="0" cy="0"/>
          <a:chOff x="0" y="0"/>
          <a:chExt cx="0" cy="0"/>
        </a:xfrm>
      </p:grpSpPr>
      <p:pic>
        <p:nvPicPr>
          <p:cNvPr id="20" name="Google Shape;20;p4"/>
          <p:cNvPicPr preferRelativeResize="0"/>
          <p:nvPr/>
        </p:nvPicPr>
        <p:blipFill>
          <a:blip>
            <a:extLst>
              <a:ext uri="{96DAC541-7B7A-43D3-8B79-37D633B846F1}">
                <asvg:svgBlip xmlns:asvg="http://schemas.microsoft.com/office/drawing/2016/SVG/main" r:embed="rId3"/>
              </a:ext>
            </a:extLst>
          </a:blip>
          <a:srcRect/>
          <a:stretch/>
        </p:blipFill>
        <p:spPr>
          <a:xfrm>
            <a:off x="623888" y="653076"/>
            <a:ext cx="2181083" cy="336587"/>
          </a:xfrm>
          <a:prstGeom prst="rect">
            <a:avLst/>
          </a:prstGeom>
          <a:noFill/>
          <a:ln>
            <a:noFill/>
          </a:ln>
        </p:spPr>
      </p:pic>
      <p:sp>
        <p:nvSpPr>
          <p:cNvPr id="17" name="Google Shape;17;p4"/>
          <p:cNvSpPr txBox="1">
            <a:spLocks noGrp="1"/>
          </p:cNvSpPr>
          <p:nvPr>
            <p:ph type="ctrTitle" hasCustomPrompt="1"/>
          </p:nvPr>
        </p:nvSpPr>
        <p:spPr>
          <a:xfrm>
            <a:off x="623887" y="2138516"/>
            <a:ext cx="5248275" cy="653166"/>
          </a:xfrm>
          <a:prstGeom prst="rect">
            <a:avLst/>
          </a:prstGeom>
          <a:noFill/>
          <a:ln>
            <a:noFill/>
          </a:ln>
        </p:spPr>
        <p:txBody>
          <a:bodyPr spcFirstLastPara="1" wrap="square" lIns="0" tIns="0" rIns="0" bIns="0" anchor="t" anchorCtr="0">
            <a:noAutofit/>
          </a:bodyPr>
          <a:lstStyle>
            <a:lvl1pPr marL="0" marR="0" lvl="0" indent="0" algn="l" defTabSz="914400" rtl="0" eaLnBrk="1" fontAlgn="auto" latinLnBrk="0" hangingPunct="1">
              <a:lnSpc>
                <a:spcPct val="90000"/>
              </a:lnSpc>
              <a:spcBef>
                <a:spcPts val="0"/>
              </a:spcBef>
              <a:spcAft>
                <a:spcPts val="0"/>
              </a:spcAft>
              <a:buClr>
                <a:schemeClr val="lt1"/>
              </a:buClr>
              <a:buSzPts val="5200"/>
              <a:buFont typeface="Roboto"/>
              <a:buNone/>
              <a:tabLst/>
              <a:defRPr sz="5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kumimoji="0" lang="en-GB" sz="5200" b="0" i="0" u="none" strike="noStrike" kern="0" cap="none" spc="0" normalizeH="0" baseline="0" noProof="0" dirty="0">
                <a:ln>
                  <a:noFill/>
                </a:ln>
                <a:solidFill>
                  <a:srgbClr val="F3F8E5"/>
                </a:solidFill>
                <a:effectLst/>
                <a:uLnTx/>
                <a:uFillTx/>
                <a:latin typeface="Roboto"/>
                <a:ea typeface="Roboto"/>
                <a:sym typeface="Roboto"/>
              </a:rPr>
              <a:t>Presentation title</a:t>
            </a:r>
            <a:endParaRPr dirty="0"/>
          </a:p>
        </p:txBody>
      </p:sp>
      <p:sp>
        <p:nvSpPr>
          <p:cNvPr id="5" name="Picture Placeholder 4">
            <a:extLst>
              <a:ext uri="{FF2B5EF4-FFF2-40B4-BE49-F238E27FC236}">
                <a16:creationId xmlns:a16="http://schemas.microsoft.com/office/drawing/2014/main" id="{C94747A4-C209-34D8-2222-24DD3FB81EB1}"/>
              </a:ext>
            </a:extLst>
          </p:cNvPr>
          <p:cNvSpPr>
            <a:spLocks noGrp="1"/>
          </p:cNvSpPr>
          <p:nvPr>
            <p:ph type="pic" sz="quarter" idx="10"/>
          </p:nvPr>
        </p:nvSpPr>
        <p:spPr>
          <a:xfrm>
            <a:off x="7393361" y="-1"/>
            <a:ext cx="4816750" cy="6870212"/>
          </a:xfrm>
          <a:custGeom>
            <a:avLst/>
            <a:gdLst>
              <a:gd name="csX0" fmla="*/ 0 w 5605462"/>
              <a:gd name="csY0" fmla="*/ 0 h 6849892"/>
              <a:gd name="csX1" fmla="*/ 5605462 w 5605462"/>
              <a:gd name="csY1" fmla="*/ 0 h 6849892"/>
              <a:gd name="csX2" fmla="*/ 5605462 w 5605462"/>
              <a:gd name="csY2" fmla="*/ 6849892 h 6849892"/>
              <a:gd name="csX3" fmla="*/ 0 w 5605462"/>
              <a:gd name="csY3" fmla="*/ 6849892 h 6849892"/>
              <a:gd name="csX4" fmla="*/ 0 w 5605462"/>
              <a:gd name="csY4" fmla="*/ 0 h 6849892"/>
              <a:gd name="csX0" fmla="*/ 2421924 w 5605462"/>
              <a:gd name="csY0" fmla="*/ 0 h 6849892"/>
              <a:gd name="csX1" fmla="*/ 5605462 w 5605462"/>
              <a:gd name="csY1" fmla="*/ 0 h 6849892"/>
              <a:gd name="csX2" fmla="*/ 5605462 w 5605462"/>
              <a:gd name="csY2" fmla="*/ 6849892 h 6849892"/>
              <a:gd name="csX3" fmla="*/ 0 w 5605462"/>
              <a:gd name="csY3" fmla="*/ 6849892 h 6849892"/>
              <a:gd name="csX4" fmla="*/ 2421924 w 5605462"/>
              <a:gd name="csY4" fmla="*/ 0 h 6849892"/>
              <a:gd name="csX0" fmla="*/ 3659054 w 5605462"/>
              <a:gd name="csY0" fmla="*/ 0 h 6849892"/>
              <a:gd name="csX1" fmla="*/ 5605462 w 5605462"/>
              <a:gd name="csY1" fmla="*/ 0 h 6849892"/>
              <a:gd name="csX2" fmla="*/ 5605462 w 5605462"/>
              <a:gd name="csY2" fmla="*/ 6849892 h 6849892"/>
              <a:gd name="csX3" fmla="*/ 0 w 5605462"/>
              <a:gd name="csY3" fmla="*/ 6849892 h 6849892"/>
              <a:gd name="csX4" fmla="*/ 3659054 w 5605462"/>
              <a:gd name="csY4" fmla="*/ 0 h 6849892"/>
              <a:gd name="csX0" fmla="*/ 2852230 w 4798638"/>
              <a:gd name="csY0" fmla="*/ 0 h 6885751"/>
              <a:gd name="csX1" fmla="*/ 4798638 w 4798638"/>
              <a:gd name="csY1" fmla="*/ 0 h 6885751"/>
              <a:gd name="csX2" fmla="*/ 4798638 w 4798638"/>
              <a:gd name="csY2" fmla="*/ 6849892 h 6885751"/>
              <a:gd name="csX3" fmla="*/ 0 w 4798638"/>
              <a:gd name="csY3" fmla="*/ 6885751 h 6885751"/>
              <a:gd name="csX4" fmla="*/ 2852230 w 4798638"/>
              <a:gd name="csY4" fmla="*/ 0 h 6885751"/>
              <a:gd name="csX0" fmla="*/ 2804522 w 4798638"/>
              <a:gd name="csY0" fmla="*/ 7951 h 6885751"/>
              <a:gd name="csX1" fmla="*/ 4798638 w 4798638"/>
              <a:gd name="csY1" fmla="*/ 0 h 6885751"/>
              <a:gd name="csX2" fmla="*/ 4798638 w 4798638"/>
              <a:gd name="csY2" fmla="*/ 6849892 h 6885751"/>
              <a:gd name="csX3" fmla="*/ 0 w 4798638"/>
              <a:gd name="csY3" fmla="*/ 6885751 h 6885751"/>
              <a:gd name="csX4" fmla="*/ 2804522 w 4798638"/>
              <a:gd name="csY4" fmla="*/ 7951 h 6885751"/>
              <a:gd name="csX0" fmla="*/ 2812474 w 4806590"/>
              <a:gd name="csY0" fmla="*/ 7951 h 6869848"/>
              <a:gd name="csX1" fmla="*/ 4806590 w 4806590"/>
              <a:gd name="csY1" fmla="*/ 0 h 6869848"/>
              <a:gd name="csX2" fmla="*/ 4806590 w 4806590"/>
              <a:gd name="csY2" fmla="*/ 6849892 h 6869848"/>
              <a:gd name="csX3" fmla="*/ 0 w 4806590"/>
              <a:gd name="csY3" fmla="*/ 6869848 h 6869848"/>
              <a:gd name="csX4" fmla="*/ 2812474 w 4806590"/>
              <a:gd name="csY4" fmla="*/ 7951 h 6869848"/>
              <a:gd name="csX0" fmla="*/ 2812474 w 4816750"/>
              <a:gd name="csY0" fmla="*/ 7951 h 6870212"/>
              <a:gd name="csX1" fmla="*/ 4806590 w 4816750"/>
              <a:gd name="csY1" fmla="*/ 0 h 6870212"/>
              <a:gd name="csX2" fmla="*/ 4816750 w 4816750"/>
              <a:gd name="csY2" fmla="*/ 6870212 h 6870212"/>
              <a:gd name="csX3" fmla="*/ 0 w 4816750"/>
              <a:gd name="csY3" fmla="*/ 6869848 h 6870212"/>
              <a:gd name="csX4" fmla="*/ 2812474 w 4816750"/>
              <a:gd name="csY4" fmla="*/ 7951 h 6870212"/>
            </a:gdLst>
            <a:ahLst/>
            <a:cxnLst>
              <a:cxn ang="0">
                <a:pos x="csX0" y="csY0"/>
              </a:cxn>
              <a:cxn ang="0">
                <a:pos x="csX1" y="csY1"/>
              </a:cxn>
              <a:cxn ang="0">
                <a:pos x="csX2" y="csY2"/>
              </a:cxn>
              <a:cxn ang="0">
                <a:pos x="csX3" y="csY3"/>
              </a:cxn>
              <a:cxn ang="0">
                <a:pos x="csX4" y="csY4"/>
              </a:cxn>
            </a:cxnLst>
            <a:rect l="l" t="t" r="r" b="b"/>
            <a:pathLst>
              <a:path w="4816750" h="6870212">
                <a:moveTo>
                  <a:pt x="2812474" y="7951"/>
                </a:moveTo>
                <a:lnTo>
                  <a:pt x="4806590" y="0"/>
                </a:lnTo>
                <a:cubicBezTo>
                  <a:pt x="4809977" y="2290071"/>
                  <a:pt x="4813363" y="4580141"/>
                  <a:pt x="4816750" y="6870212"/>
                </a:cubicBezTo>
                <a:lnTo>
                  <a:pt x="0" y="6869848"/>
                </a:lnTo>
                <a:lnTo>
                  <a:pt x="2812474" y="7951"/>
                </a:lnTo>
                <a:close/>
              </a:path>
            </a:pathLst>
          </a:custGeom>
          <a:solidFill>
            <a:schemeClr val="bg1"/>
          </a:solidFill>
          <a:ln>
            <a:noFill/>
          </a:ln>
        </p:spPr>
        <p:txBody>
          <a:bodyPr/>
          <a:lstStyle/>
          <a:p>
            <a:endParaRPr lang="en-US" dirty="0"/>
          </a:p>
        </p:txBody>
      </p:sp>
      <p:pic>
        <p:nvPicPr>
          <p:cNvPr id="3" name="Picture 2">
            <a:extLst>
              <a:ext uri="{FF2B5EF4-FFF2-40B4-BE49-F238E27FC236}">
                <a16:creationId xmlns:a16="http://schemas.microsoft.com/office/drawing/2014/main" id="{FEEF5E7A-B0E6-B612-ED4A-7CDA486BCDC3}"/>
              </a:ext>
            </a:extLst>
          </p:cNvPr>
          <p:cNvPicPr>
            <a:picLocks noChangeAspect="1"/>
          </p:cNvPicPr>
          <p:nvPr userDrawn="1"/>
        </p:nvPicPr>
        <p:blipFill>
          <a:blip r:embed="rId4"/>
          <a:srcRect/>
          <a:stretch/>
        </p:blipFill>
        <p:spPr>
          <a:xfrm>
            <a:off x="3581821" y="8110"/>
            <a:ext cx="6626943" cy="6841782"/>
          </a:xfrm>
          <a:prstGeom prst="rect">
            <a:avLst/>
          </a:prstGeom>
        </p:spPr>
      </p:pic>
      <p:sp>
        <p:nvSpPr>
          <p:cNvPr id="8" name="Picture Placeholder 7">
            <a:extLst>
              <a:ext uri="{FF2B5EF4-FFF2-40B4-BE49-F238E27FC236}">
                <a16:creationId xmlns:a16="http://schemas.microsoft.com/office/drawing/2014/main" id="{EAF61825-13B3-AB38-6490-BE3232A5E86F}"/>
              </a:ext>
            </a:extLst>
          </p:cNvPr>
          <p:cNvSpPr>
            <a:spLocks noGrp="1"/>
          </p:cNvSpPr>
          <p:nvPr>
            <p:ph type="pic" sz="quarter" idx="11"/>
          </p:nvPr>
        </p:nvSpPr>
        <p:spPr>
          <a:xfrm>
            <a:off x="623888" y="5290524"/>
            <a:ext cx="2562225" cy="914400"/>
          </a:xfrm>
        </p:spPr>
        <p:txBody>
          <a:bodyPr/>
          <a:lstStyle/>
          <a:p>
            <a:endParaRPr lang="en-US" dirty="0"/>
          </a:p>
        </p:txBody>
      </p:sp>
      <p:sp>
        <p:nvSpPr>
          <p:cNvPr id="10" name="Google Shape;18;p4">
            <a:extLst>
              <a:ext uri="{FF2B5EF4-FFF2-40B4-BE49-F238E27FC236}">
                <a16:creationId xmlns:a16="http://schemas.microsoft.com/office/drawing/2014/main" id="{A4DF295A-BCC8-559F-17CB-4D07F98F387A}"/>
              </a:ext>
            </a:extLst>
          </p:cNvPr>
          <p:cNvSpPr txBox="1">
            <a:spLocks noGrp="1"/>
          </p:cNvSpPr>
          <p:nvPr>
            <p:ph type="subTitle" idx="1" hasCustomPrompt="1"/>
          </p:nvPr>
        </p:nvSpPr>
        <p:spPr>
          <a:xfrm>
            <a:off x="623887" y="2828236"/>
            <a:ext cx="3575771" cy="914400"/>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3600"/>
              <a:buFont typeface="Open Sans Light"/>
              <a:buNone/>
              <a:defRPr sz="2400">
                <a:solidFill>
                  <a:schemeClr val="lt1"/>
                </a:solidFill>
                <a:latin typeface="Open Sans Light"/>
                <a:ea typeface="Open Sans Light"/>
                <a:cs typeface="Open Sans Light"/>
                <a:sym typeface="Open Sans Light"/>
              </a:defRPr>
            </a:lvl1pPr>
            <a:lvl2pPr lvl="1" algn="ctr">
              <a:lnSpc>
                <a:spcPct val="90000"/>
              </a:lnSpc>
              <a:spcBef>
                <a:spcPts val="500"/>
              </a:spcBef>
              <a:spcAft>
                <a:spcPts val="0"/>
              </a:spcAft>
              <a:buClr>
                <a:schemeClr val="lt1"/>
              </a:buClr>
              <a:buSzPts val="2000"/>
              <a:buNone/>
              <a:defRPr sz="2000">
                <a:solidFill>
                  <a:schemeClr val="lt1"/>
                </a:solidFill>
              </a:defRPr>
            </a:lvl2pPr>
            <a:lvl3pPr lvl="2" algn="ctr">
              <a:lnSpc>
                <a:spcPct val="90000"/>
              </a:lnSpc>
              <a:spcBef>
                <a:spcPts val="500"/>
              </a:spcBef>
              <a:spcAft>
                <a:spcPts val="0"/>
              </a:spcAft>
              <a:buClr>
                <a:schemeClr val="lt1"/>
              </a:buClr>
              <a:buSzPts val="1800"/>
              <a:buNone/>
              <a:defRPr sz="1800">
                <a:solidFill>
                  <a:schemeClr val="lt1"/>
                </a:solidFill>
              </a:defRPr>
            </a:lvl3pPr>
            <a:lvl4pPr lvl="3" algn="ctr">
              <a:lnSpc>
                <a:spcPct val="90000"/>
              </a:lnSpc>
              <a:spcBef>
                <a:spcPts val="500"/>
              </a:spcBef>
              <a:spcAft>
                <a:spcPts val="0"/>
              </a:spcAft>
              <a:buClr>
                <a:schemeClr val="lt1"/>
              </a:buClr>
              <a:buSzPts val="1600"/>
              <a:buNone/>
              <a:defRPr sz="1600">
                <a:solidFill>
                  <a:schemeClr val="lt1"/>
                </a:solidFill>
              </a:defRPr>
            </a:lvl4pPr>
            <a:lvl5pPr lvl="4" algn="ctr">
              <a:lnSpc>
                <a:spcPct val="90000"/>
              </a:lnSpc>
              <a:spcBef>
                <a:spcPts val="500"/>
              </a:spcBef>
              <a:spcAft>
                <a:spcPts val="0"/>
              </a:spcAft>
              <a:buClr>
                <a:schemeClr val="lt1"/>
              </a:buClr>
              <a:buSzPts val="1600"/>
              <a:buNone/>
              <a:defRPr sz="1600">
                <a:solidFill>
                  <a:schemeClr val="lt1"/>
                </a:solidFill>
              </a:defRPr>
            </a:lvl5pPr>
            <a:lvl6pPr lvl="5" algn="ctr">
              <a:lnSpc>
                <a:spcPct val="90000"/>
              </a:lnSpc>
              <a:spcBef>
                <a:spcPts val="500"/>
              </a:spcBef>
              <a:spcAft>
                <a:spcPts val="0"/>
              </a:spcAft>
              <a:buClr>
                <a:schemeClr val="lt1"/>
              </a:buClr>
              <a:buSzPts val="1600"/>
              <a:buNone/>
              <a:defRPr sz="1600">
                <a:solidFill>
                  <a:schemeClr val="lt1"/>
                </a:solidFill>
              </a:defRPr>
            </a:lvl6pPr>
            <a:lvl7pPr lvl="6" algn="ctr">
              <a:lnSpc>
                <a:spcPct val="90000"/>
              </a:lnSpc>
              <a:spcBef>
                <a:spcPts val="500"/>
              </a:spcBef>
              <a:spcAft>
                <a:spcPts val="0"/>
              </a:spcAft>
              <a:buClr>
                <a:schemeClr val="lt1"/>
              </a:buClr>
              <a:buSzPts val="1600"/>
              <a:buNone/>
              <a:defRPr sz="1600">
                <a:solidFill>
                  <a:schemeClr val="lt1"/>
                </a:solidFill>
              </a:defRPr>
            </a:lvl7pPr>
            <a:lvl8pPr lvl="7" algn="ctr">
              <a:lnSpc>
                <a:spcPct val="90000"/>
              </a:lnSpc>
              <a:spcBef>
                <a:spcPts val="500"/>
              </a:spcBef>
              <a:spcAft>
                <a:spcPts val="0"/>
              </a:spcAft>
              <a:buClr>
                <a:schemeClr val="lt1"/>
              </a:buClr>
              <a:buSzPts val="1600"/>
              <a:buNone/>
              <a:defRPr sz="1600">
                <a:solidFill>
                  <a:schemeClr val="lt1"/>
                </a:solidFill>
              </a:defRPr>
            </a:lvl8pPr>
            <a:lvl9pPr lvl="8" algn="ctr">
              <a:lnSpc>
                <a:spcPct val="90000"/>
              </a:lnSpc>
              <a:spcBef>
                <a:spcPts val="500"/>
              </a:spcBef>
              <a:spcAft>
                <a:spcPts val="0"/>
              </a:spcAft>
              <a:buClr>
                <a:schemeClr val="lt1"/>
              </a:buClr>
              <a:buSzPts val="1600"/>
              <a:buNone/>
              <a:defRPr sz="1600">
                <a:solidFill>
                  <a:schemeClr val="lt1"/>
                </a:solidFill>
              </a:defRPr>
            </a:lvl9pPr>
          </a:lstStyle>
          <a:p>
            <a:r>
              <a:rPr lang="en-US" dirty="0"/>
              <a:t>(Date goes here)</a:t>
            </a:r>
            <a:endParaRPr dirty="0"/>
          </a:p>
        </p:txBody>
      </p:sp>
      <p:sp>
        <p:nvSpPr>
          <p:cNvPr id="4" name="Text Placeholder 3">
            <a:extLst>
              <a:ext uri="{FF2B5EF4-FFF2-40B4-BE49-F238E27FC236}">
                <a16:creationId xmlns:a16="http://schemas.microsoft.com/office/drawing/2014/main" id="{0ADD1563-5C39-B6E0-BE8B-372F06EF93E4}"/>
              </a:ext>
            </a:extLst>
          </p:cNvPr>
          <p:cNvSpPr>
            <a:spLocks noGrp="1"/>
          </p:cNvSpPr>
          <p:nvPr>
            <p:ph type="body" sz="quarter" idx="12" hasCustomPrompt="1"/>
          </p:nvPr>
        </p:nvSpPr>
        <p:spPr>
          <a:xfrm>
            <a:off x="504480" y="4276783"/>
            <a:ext cx="2957512" cy="645305"/>
          </a:xfrm>
        </p:spPr>
        <p:txBody>
          <a:bodyPr/>
          <a:lstStyle>
            <a:lvl1pPr>
              <a:buNone/>
              <a:defRPr sz="2400" b="0" i="0">
                <a:solidFill>
                  <a:schemeClr val="bg1"/>
                </a:solidFill>
                <a:latin typeface="Open Sans Light" pitchFamily="2" charset="0"/>
                <a:ea typeface="Open Sans Light" pitchFamily="2" charset="0"/>
                <a:cs typeface="Open Sans Light" pitchFamily="2" charset="0"/>
              </a:defRPr>
            </a:lvl1pPr>
          </a:lstStyle>
          <a:p>
            <a:pPr lvl="0"/>
            <a:r>
              <a:rPr lang="en-US" dirty="0"/>
              <a:t>(Speaker goes here)</a:t>
            </a:r>
          </a:p>
        </p:txBody>
      </p:sp>
    </p:spTree>
    <p:extLst>
      <p:ext uri="{BB962C8B-B14F-4D97-AF65-F5344CB8AC3E}">
        <p14:creationId xmlns:p14="http://schemas.microsoft.com/office/powerpoint/2010/main" val="40431381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ver" preserve="1" userDrawn="1">
  <p:cSld name="1_cover">
    <p:bg>
      <p:bgPr>
        <a:blipFill dpi="0" rotWithShape="1">
          <a:blip r:embed="rId2">
            <a:lum/>
          </a:blip>
          <a:srcRect/>
          <a:stretch>
            <a:fillRect/>
          </a:stretch>
        </a:blipFill>
        <a:effectLst/>
      </p:bgPr>
    </p:bg>
    <p:spTree>
      <p:nvGrpSpPr>
        <p:cNvPr id="1" name="Shape 15"/>
        <p:cNvGrpSpPr/>
        <p:nvPr/>
      </p:nvGrpSpPr>
      <p:grpSpPr>
        <a:xfrm>
          <a:off x="0" y="0"/>
          <a:ext cx="0" cy="0"/>
          <a:chOff x="0" y="0"/>
          <a:chExt cx="0" cy="0"/>
        </a:xfrm>
      </p:grpSpPr>
      <p:sp>
        <p:nvSpPr>
          <p:cNvPr id="17" name="Google Shape;17;p4"/>
          <p:cNvSpPr txBox="1">
            <a:spLocks noGrp="1"/>
          </p:cNvSpPr>
          <p:nvPr>
            <p:ph type="ctrTitle"/>
          </p:nvPr>
        </p:nvSpPr>
        <p:spPr>
          <a:xfrm>
            <a:off x="623888" y="2138516"/>
            <a:ext cx="4806590" cy="20979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200"/>
              <a:buFont typeface="Roboto"/>
              <a:buNone/>
              <a:defRPr sz="5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623888" y="4399600"/>
            <a:ext cx="3575771" cy="1698300"/>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Clr>
                <a:schemeClr val="lt1"/>
              </a:buClr>
              <a:buSzPts val="3600"/>
              <a:buFont typeface="Open Sans Light"/>
              <a:buNone/>
              <a:defRPr sz="3600">
                <a:solidFill>
                  <a:schemeClr val="lt1"/>
                </a:solidFill>
                <a:latin typeface="Open Sans Light"/>
                <a:ea typeface="Open Sans Light"/>
                <a:cs typeface="Open Sans Light"/>
                <a:sym typeface="Open Sans Light"/>
              </a:defRPr>
            </a:lvl1pPr>
            <a:lvl2pPr lvl="1" algn="ctr">
              <a:lnSpc>
                <a:spcPct val="90000"/>
              </a:lnSpc>
              <a:spcBef>
                <a:spcPts val="500"/>
              </a:spcBef>
              <a:spcAft>
                <a:spcPts val="0"/>
              </a:spcAft>
              <a:buClr>
                <a:schemeClr val="lt1"/>
              </a:buClr>
              <a:buSzPts val="2000"/>
              <a:buNone/>
              <a:defRPr sz="2000">
                <a:solidFill>
                  <a:schemeClr val="lt1"/>
                </a:solidFill>
              </a:defRPr>
            </a:lvl2pPr>
            <a:lvl3pPr lvl="2" algn="ctr">
              <a:lnSpc>
                <a:spcPct val="90000"/>
              </a:lnSpc>
              <a:spcBef>
                <a:spcPts val="500"/>
              </a:spcBef>
              <a:spcAft>
                <a:spcPts val="0"/>
              </a:spcAft>
              <a:buClr>
                <a:schemeClr val="lt1"/>
              </a:buClr>
              <a:buSzPts val="1800"/>
              <a:buNone/>
              <a:defRPr sz="1800">
                <a:solidFill>
                  <a:schemeClr val="lt1"/>
                </a:solidFill>
              </a:defRPr>
            </a:lvl3pPr>
            <a:lvl4pPr lvl="3" algn="ctr">
              <a:lnSpc>
                <a:spcPct val="90000"/>
              </a:lnSpc>
              <a:spcBef>
                <a:spcPts val="500"/>
              </a:spcBef>
              <a:spcAft>
                <a:spcPts val="0"/>
              </a:spcAft>
              <a:buClr>
                <a:schemeClr val="lt1"/>
              </a:buClr>
              <a:buSzPts val="1600"/>
              <a:buNone/>
              <a:defRPr sz="1600">
                <a:solidFill>
                  <a:schemeClr val="lt1"/>
                </a:solidFill>
              </a:defRPr>
            </a:lvl4pPr>
            <a:lvl5pPr lvl="4" algn="ctr">
              <a:lnSpc>
                <a:spcPct val="90000"/>
              </a:lnSpc>
              <a:spcBef>
                <a:spcPts val="500"/>
              </a:spcBef>
              <a:spcAft>
                <a:spcPts val="0"/>
              </a:spcAft>
              <a:buClr>
                <a:schemeClr val="lt1"/>
              </a:buClr>
              <a:buSzPts val="1600"/>
              <a:buNone/>
              <a:defRPr sz="1600">
                <a:solidFill>
                  <a:schemeClr val="lt1"/>
                </a:solidFill>
              </a:defRPr>
            </a:lvl5pPr>
            <a:lvl6pPr lvl="5" algn="ctr">
              <a:lnSpc>
                <a:spcPct val="90000"/>
              </a:lnSpc>
              <a:spcBef>
                <a:spcPts val="500"/>
              </a:spcBef>
              <a:spcAft>
                <a:spcPts val="0"/>
              </a:spcAft>
              <a:buClr>
                <a:schemeClr val="lt1"/>
              </a:buClr>
              <a:buSzPts val="1600"/>
              <a:buNone/>
              <a:defRPr sz="1600">
                <a:solidFill>
                  <a:schemeClr val="lt1"/>
                </a:solidFill>
              </a:defRPr>
            </a:lvl6pPr>
            <a:lvl7pPr lvl="6" algn="ctr">
              <a:lnSpc>
                <a:spcPct val="90000"/>
              </a:lnSpc>
              <a:spcBef>
                <a:spcPts val="500"/>
              </a:spcBef>
              <a:spcAft>
                <a:spcPts val="0"/>
              </a:spcAft>
              <a:buClr>
                <a:schemeClr val="lt1"/>
              </a:buClr>
              <a:buSzPts val="1600"/>
              <a:buNone/>
              <a:defRPr sz="1600">
                <a:solidFill>
                  <a:schemeClr val="lt1"/>
                </a:solidFill>
              </a:defRPr>
            </a:lvl7pPr>
            <a:lvl8pPr lvl="7" algn="ctr">
              <a:lnSpc>
                <a:spcPct val="90000"/>
              </a:lnSpc>
              <a:spcBef>
                <a:spcPts val="500"/>
              </a:spcBef>
              <a:spcAft>
                <a:spcPts val="0"/>
              </a:spcAft>
              <a:buClr>
                <a:schemeClr val="lt1"/>
              </a:buClr>
              <a:buSzPts val="1600"/>
              <a:buNone/>
              <a:defRPr sz="1600">
                <a:solidFill>
                  <a:schemeClr val="lt1"/>
                </a:solidFill>
              </a:defRPr>
            </a:lvl8pPr>
            <a:lvl9pPr lvl="8" algn="ctr">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9" name="Google Shape;19;p4"/>
          <p:cNvSpPr txBox="1">
            <a:spLocks noGrp="1"/>
          </p:cNvSpPr>
          <p:nvPr>
            <p:ph type="subTitle" idx="2"/>
          </p:nvPr>
        </p:nvSpPr>
        <p:spPr>
          <a:xfrm>
            <a:off x="623888" y="1470600"/>
            <a:ext cx="3575771" cy="472950"/>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1600"/>
              <a:buFont typeface="Roboto Light"/>
              <a:buNone/>
              <a:defRPr>
                <a:solidFill>
                  <a:schemeClr val="lt1"/>
                </a:solidFill>
                <a:latin typeface="Roboto Light"/>
                <a:ea typeface="Roboto Light"/>
                <a:cs typeface="Roboto Light"/>
                <a:sym typeface="Roboto Light"/>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sp>
        <p:nvSpPr>
          <p:cNvPr id="5" name="Picture Placeholder 4">
            <a:extLst>
              <a:ext uri="{FF2B5EF4-FFF2-40B4-BE49-F238E27FC236}">
                <a16:creationId xmlns:a16="http://schemas.microsoft.com/office/drawing/2014/main" id="{C94747A4-C209-34D8-2222-24DD3FB81EB1}"/>
              </a:ext>
            </a:extLst>
          </p:cNvPr>
          <p:cNvSpPr>
            <a:spLocks noGrp="1"/>
          </p:cNvSpPr>
          <p:nvPr>
            <p:ph type="pic" sz="quarter" idx="10"/>
          </p:nvPr>
        </p:nvSpPr>
        <p:spPr>
          <a:xfrm>
            <a:off x="7393361" y="-10162"/>
            <a:ext cx="4806590" cy="6880372"/>
          </a:xfrm>
          <a:custGeom>
            <a:avLst/>
            <a:gdLst>
              <a:gd name="csX0" fmla="*/ 0 w 5605462"/>
              <a:gd name="csY0" fmla="*/ 0 h 6849892"/>
              <a:gd name="csX1" fmla="*/ 5605462 w 5605462"/>
              <a:gd name="csY1" fmla="*/ 0 h 6849892"/>
              <a:gd name="csX2" fmla="*/ 5605462 w 5605462"/>
              <a:gd name="csY2" fmla="*/ 6849892 h 6849892"/>
              <a:gd name="csX3" fmla="*/ 0 w 5605462"/>
              <a:gd name="csY3" fmla="*/ 6849892 h 6849892"/>
              <a:gd name="csX4" fmla="*/ 0 w 5605462"/>
              <a:gd name="csY4" fmla="*/ 0 h 6849892"/>
              <a:gd name="csX0" fmla="*/ 2421924 w 5605462"/>
              <a:gd name="csY0" fmla="*/ 0 h 6849892"/>
              <a:gd name="csX1" fmla="*/ 5605462 w 5605462"/>
              <a:gd name="csY1" fmla="*/ 0 h 6849892"/>
              <a:gd name="csX2" fmla="*/ 5605462 w 5605462"/>
              <a:gd name="csY2" fmla="*/ 6849892 h 6849892"/>
              <a:gd name="csX3" fmla="*/ 0 w 5605462"/>
              <a:gd name="csY3" fmla="*/ 6849892 h 6849892"/>
              <a:gd name="csX4" fmla="*/ 2421924 w 5605462"/>
              <a:gd name="csY4" fmla="*/ 0 h 6849892"/>
              <a:gd name="csX0" fmla="*/ 3659054 w 5605462"/>
              <a:gd name="csY0" fmla="*/ 0 h 6849892"/>
              <a:gd name="csX1" fmla="*/ 5605462 w 5605462"/>
              <a:gd name="csY1" fmla="*/ 0 h 6849892"/>
              <a:gd name="csX2" fmla="*/ 5605462 w 5605462"/>
              <a:gd name="csY2" fmla="*/ 6849892 h 6849892"/>
              <a:gd name="csX3" fmla="*/ 0 w 5605462"/>
              <a:gd name="csY3" fmla="*/ 6849892 h 6849892"/>
              <a:gd name="csX4" fmla="*/ 3659054 w 5605462"/>
              <a:gd name="csY4" fmla="*/ 0 h 6849892"/>
              <a:gd name="csX0" fmla="*/ 2852230 w 4798638"/>
              <a:gd name="csY0" fmla="*/ 0 h 6885751"/>
              <a:gd name="csX1" fmla="*/ 4798638 w 4798638"/>
              <a:gd name="csY1" fmla="*/ 0 h 6885751"/>
              <a:gd name="csX2" fmla="*/ 4798638 w 4798638"/>
              <a:gd name="csY2" fmla="*/ 6849892 h 6885751"/>
              <a:gd name="csX3" fmla="*/ 0 w 4798638"/>
              <a:gd name="csY3" fmla="*/ 6885751 h 6885751"/>
              <a:gd name="csX4" fmla="*/ 2852230 w 4798638"/>
              <a:gd name="csY4" fmla="*/ 0 h 6885751"/>
              <a:gd name="csX0" fmla="*/ 2804522 w 4798638"/>
              <a:gd name="csY0" fmla="*/ 7951 h 6885751"/>
              <a:gd name="csX1" fmla="*/ 4798638 w 4798638"/>
              <a:gd name="csY1" fmla="*/ 0 h 6885751"/>
              <a:gd name="csX2" fmla="*/ 4798638 w 4798638"/>
              <a:gd name="csY2" fmla="*/ 6849892 h 6885751"/>
              <a:gd name="csX3" fmla="*/ 0 w 4798638"/>
              <a:gd name="csY3" fmla="*/ 6885751 h 6885751"/>
              <a:gd name="csX4" fmla="*/ 2804522 w 4798638"/>
              <a:gd name="csY4" fmla="*/ 7951 h 6885751"/>
              <a:gd name="csX0" fmla="*/ 2812474 w 4806590"/>
              <a:gd name="csY0" fmla="*/ 7951 h 6869848"/>
              <a:gd name="csX1" fmla="*/ 4806590 w 4806590"/>
              <a:gd name="csY1" fmla="*/ 0 h 6869848"/>
              <a:gd name="csX2" fmla="*/ 4806590 w 4806590"/>
              <a:gd name="csY2" fmla="*/ 6849892 h 6869848"/>
              <a:gd name="csX3" fmla="*/ 0 w 4806590"/>
              <a:gd name="csY3" fmla="*/ 6869848 h 6869848"/>
              <a:gd name="csX4" fmla="*/ 2812474 w 4806590"/>
              <a:gd name="csY4" fmla="*/ 7951 h 6869848"/>
              <a:gd name="csX0" fmla="*/ 2802314 w 4806590"/>
              <a:gd name="csY0" fmla="*/ 0 h 6872057"/>
              <a:gd name="csX1" fmla="*/ 4806590 w 4806590"/>
              <a:gd name="csY1" fmla="*/ 2209 h 6872057"/>
              <a:gd name="csX2" fmla="*/ 4806590 w 4806590"/>
              <a:gd name="csY2" fmla="*/ 6852101 h 6872057"/>
              <a:gd name="csX3" fmla="*/ 0 w 4806590"/>
              <a:gd name="csY3" fmla="*/ 6872057 h 6872057"/>
              <a:gd name="csX4" fmla="*/ 2802314 w 4806590"/>
              <a:gd name="csY4" fmla="*/ 0 h 6872057"/>
              <a:gd name="csX0" fmla="*/ 2802314 w 4806590"/>
              <a:gd name="csY0" fmla="*/ 7951 h 6880008"/>
              <a:gd name="csX1" fmla="*/ 4806590 w 4806590"/>
              <a:gd name="csY1" fmla="*/ 0 h 6880008"/>
              <a:gd name="csX2" fmla="*/ 4806590 w 4806590"/>
              <a:gd name="csY2" fmla="*/ 6860052 h 6880008"/>
              <a:gd name="csX3" fmla="*/ 0 w 4806590"/>
              <a:gd name="csY3" fmla="*/ 6880008 h 6880008"/>
              <a:gd name="csX4" fmla="*/ 2802314 w 4806590"/>
              <a:gd name="csY4" fmla="*/ 7951 h 6880008"/>
              <a:gd name="csX0" fmla="*/ 2802314 w 4806590"/>
              <a:gd name="csY0" fmla="*/ 7951 h 6880008"/>
              <a:gd name="csX1" fmla="*/ 4806590 w 4806590"/>
              <a:gd name="csY1" fmla="*/ 0 h 6880008"/>
              <a:gd name="csX2" fmla="*/ 4806590 w 4806590"/>
              <a:gd name="csY2" fmla="*/ 6870212 h 6880008"/>
              <a:gd name="csX3" fmla="*/ 0 w 4806590"/>
              <a:gd name="csY3" fmla="*/ 6880008 h 6880008"/>
              <a:gd name="csX4" fmla="*/ 2802314 w 4806590"/>
              <a:gd name="csY4" fmla="*/ 7951 h 6880008"/>
              <a:gd name="csX0" fmla="*/ 2802314 w 4806590"/>
              <a:gd name="csY0" fmla="*/ 7951 h 6880008"/>
              <a:gd name="csX1" fmla="*/ 4806590 w 4806590"/>
              <a:gd name="csY1" fmla="*/ 0 h 6880008"/>
              <a:gd name="csX2" fmla="*/ 4806590 w 4806590"/>
              <a:gd name="csY2" fmla="*/ 6870212 h 6880008"/>
              <a:gd name="csX3" fmla="*/ 0 w 4806590"/>
              <a:gd name="csY3" fmla="*/ 6880008 h 6880008"/>
              <a:gd name="csX4" fmla="*/ 2802314 w 4806590"/>
              <a:gd name="csY4" fmla="*/ 7951 h 6880008"/>
              <a:gd name="csX0" fmla="*/ 2802314 w 4806590"/>
              <a:gd name="csY0" fmla="*/ 7951 h 6880372"/>
              <a:gd name="csX1" fmla="*/ 4806590 w 4806590"/>
              <a:gd name="csY1" fmla="*/ 0 h 6880372"/>
              <a:gd name="csX2" fmla="*/ 4806590 w 4806590"/>
              <a:gd name="csY2" fmla="*/ 6880372 h 6880372"/>
              <a:gd name="csX3" fmla="*/ 0 w 4806590"/>
              <a:gd name="csY3" fmla="*/ 6880008 h 6880372"/>
              <a:gd name="csX4" fmla="*/ 2802314 w 4806590"/>
              <a:gd name="csY4" fmla="*/ 7951 h 6880372"/>
            </a:gdLst>
            <a:ahLst/>
            <a:cxnLst>
              <a:cxn ang="0">
                <a:pos x="csX0" y="csY0"/>
              </a:cxn>
              <a:cxn ang="0">
                <a:pos x="csX1" y="csY1"/>
              </a:cxn>
              <a:cxn ang="0">
                <a:pos x="csX2" y="csY2"/>
              </a:cxn>
              <a:cxn ang="0">
                <a:pos x="csX3" y="csY3"/>
              </a:cxn>
              <a:cxn ang="0">
                <a:pos x="csX4" y="csY4"/>
              </a:cxn>
            </a:cxnLst>
            <a:rect l="l" t="t" r="r" b="b"/>
            <a:pathLst>
              <a:path w="4806590" h="6880372">
                <a:moveTo>
                  <a:pt x="2802314" y="7951"/>
                </a:moveTo>
                <a:lnTo>
                  <a:pt x="4806590" y="0"/>
                </a:lnTo>
                <a:lnTo>
                  <a:pt x="4806590" y="6880372"/>
                </a:lnTo>
                <a:lnTo>
                  <a:pt x="0" y="6880008"/>
                </a:lnTo>
                <a:lnTo>
                  <a:pt x="2802314" y="7951"/>
                </a:lnTo>
                <a:close/>
              </a:path>
            </a:pathLst>
          </a:custGeom>
          <a:solidFill>
            <a:schemeClr val="bg1"/>
          </a:solidFill>
          <a:ln>
            <a:noFill/>
          </a:ln>
        </p:spPr>
        <p:txBody>
          <a:bodyPr/>
          <a:lstStyle/>
          <a:p>
            <a:endParaRPr lang="en-US"/>
          </a:p>
        </p:txBody>
      </p:sp>
      <p:pic>
        <p:nvPicPr>
          <p:cNvPr id="3" name="Picture 2">
            <a:extLst>
              <a:ext uri="{FF2B5EF4-FFF2-40B4-BE49-F238E27FC236}">
                <a16:creationId xmlns:a16="http://schemas.microsoft.com/office/drawing/2014/main" id="{FEEF5E7A-B0E6-B612-ED4A-7CDA486BCDC3}"/>
              </a:ext>
            </a:extLst>
          </p:cNvPr>
          <p:cNvPicPr>
            <a:picLocks noChangeAspect="1"/>
          </p:cNvPicPr>
          <p:nvPr userDrawn="1"/>
        </p:nvPicPr>
        <p:blipFill>
          <a:blip r:embed="rId3"/>
          <a:stretch>
            <a:fillRect/>
          </a:stretch>
        </p:blipFill>
        <p:spPr>
          <a:xfrm>
            <a:off x="3581821" y="8110"/>
            <a:ext cx="6626944" cy="6841782"/>
          </a:xfrm>
          <a:prstGeom prst="rect">
            <a:avLst/>
          </a:prstGeom>
        </p:spPr>
      </p:pic>
      <p:pic>
        <p:nvPicPr>
          <p:cNvPr id="2" name="Google Shape;20;p4">
            <a:extLst>
              <a:ext uri="{FF2B5EF4-FFF2-40B4-BE49-F238E27FC236}">
                <a16:creationId xmlns:a16="http://schemas.microsoft.com/office/drawing/2014/main" id="{F2AB9732-2815-D866-0285-E42D122FE25C}"/>
              </a:ext>
            </a:extLst>
          </p:cNvPr>
          <p:cNvPicPr preferRelativeResize="0"/>
          <p:nvPr userDrawn="1"/>
        </p:nvPicPr>
        <p:blipFill>
          <a:blip>
            <a:extLst>
              <a:ext uri="{96DAC541-7B7A-43D3-8B79-37D633B846F1}">
                <asvg:svgBlip xmlns:asvg="http://schemas.microsoft.com/office/drawing/2016/SVG/main" r:embed="rId4"/>
              </a:ext>
            </a:extLst>
          </a:blip>
          <a:srcRect/>
          <a:stretch/>
        </p:blipFill>
        <p:spPr>
          <a:xfrm>
            <a:off x="623888" y="653076"/>
            <a:ext cx="2181083" cy="336586"/>
          </a:xfrm>
          <a:prstGeom prst="rect">
            <a:avLst/>
          </a:prstGeom>
          <a:noFill/>
          <a:ln>
            <a:noFill/>
          </a:ln>
        </p:spPr>
      </p:pic>
    </p:spTree>
    <p:extLst>
      <p:ext uri="{BB962C8B-B14F-4D97-AF65-F5344CB8AC3E}">
        <p14:creationId xmlns:p14="http://schemas.microsoft.com/office/powerpoint/2010/main" val="7397965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ext+Image_01">
  <p:cSld name="Text+Image_01">
    <p:spTree>
      <p:nvGrpSpPr>
        <p:cNvPr id="1" name="Shape 21"/>
        <p:cNvGrpSpPr/>
        <p:nvPr/>
      </p:nvGrpSpPr>
      <p:grpSpPr>
        <a:xfrm>
          <a:off x="0" y="0"/>
          <a:ext cx="0" cy="0"/>
          <a:chOff x="0" y="0"/>
          <a:chExt cx="0" cy="0"/>
        </a:xfrm>
      </p:grpSpPr>
      <p:sp>
        <p:nvSpPr>
          <p:cNvPr id="22" name="Google Shape;22;g3b1577a873e_0_77"/>
          <p:cNvSpPr txBox="1">
            <a:spLocks noGrp="1"/>
          </p:cNvSpPr>
          <p:nvPr>
            <p:ph type="title"/>
          </p:nvPr>
        </p:nvSpPr>
        <p:spPr>
          <a:xfrm>
            <a:off x="623888" y="618309"/>
            <a:ext cx="5364112"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r" rtl="0">
              <a:spcBef>
                <a:spcPts val="0"/>
              </a:spcBef>
              <a:spcAft>
                <a:spcPts val="0"/>
              </a:spcAft>
              <a:buNone/>
            </a:pPr>
            <a:r>
              <a:rPr lang="en-GB"/>
              <a:t>Page </a:t>
            </a:r>
            <a:fld id="{00000000-1234-1234-1234-123412341234}" type="slidenum">
              <a:rPr lang="en-GB"/>
              <a:t>‹#›</a:t>
            </a:fld>
            <a:endParaRPr/>
          </a:p>
        </p:txBody>
      </p:sp>
      <p:sp>
        <p:nvSpPr>
          <p:cNvPr id="24" name="Google Shape;24;g3b1577a873e_0_77"/>
          <p:cNvSpPr txBox="1">
            <a:spLocks noGrp="1"/>
          </p:cNvSpPr>
          <p:nvPr>
            <p:ph type="body" idx="1"/>
          </p:nvPr>
        </p:nvSpPr>
        <p:spPr>
          <a:xfrm>
            <a:off x="623888" y="2496770"/>
            <a:ext cx="3503975"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25" name="Google Shape;25;g3b1577a873e_0_77"/>
          <p:cNvSpPr>
            <a:spLocks noGrp="1"/>
          </p:cNvSpPr>
          <p:nvPr>
            <p:ph type="pic" idx="2"/>
          </p:nvPr>
        </p:nvSpPr>
        <p:spPr>
          <a:xfrm>
            <a:off x="6167438" y="618309"/>
            <a:ext cx="5400675" cy="5373316"/>
          </a:xfrm>
          <a:prstGeom prst="roundRect">
            <a:avLst>
              <a:gd name="adj" fmla="val 3041"/>
            </a:avLst>
          </a:prstGeom>
          <a:solidFill>
            <a:schemeClr val="accent2"/>
          </a:solidFill>
          <a:ln>
            <a:noFill/>
          </a:ln>
        </p:spPr>
        <p:txBody>
          <a:bodyPr/>
          <a:lstStyle/>
          <a:p>
            <a:endParaRPr lang="en-US"/>
          </a:p>
        </p:txBody>
      </p:sp>
      <p:pic>
        <p:nvPicPr>
          <p:cNvPr id="2" name="Google Shape;13;p3">
            <a:extLst>
              <a:ext uri="{FF2B5EF4-FFF2-40B4-BE49-F238E27FC236}">
                <a16:creationId xmlns:a16="http://schemas.microsoft.com/office/drawing/2014/main" id="{65506EC3-54D2-9AE0-FB10-D4D37A45AB51}"/>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73A8E830-F68A-C1F5-23A1-701834024A2D}"/>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4" name="Footer Placeholder 3">
            <a:extLst>
              <a:ext uri="{FF2B5EF4-FFF2-40B4-BE49-F238E27FC236}">
                <a16:creationId xmlns:a16="http://schemas.microsoft.com/office/drawing/2014/main" id="{A9CCEB13-0B84-7028-1883-FDCEF39866ED}"/>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17493794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ext+Image_01" preserve="1">
  <p:cSld name="1_Text+Image_01">
    <p:bg>
      <p:bgRef idx="1001">
        <a:schemeClr val="bg2"/>
      </p:bgRef>
    </p:bg>
    <p:spTree>
      <p:nvGrpSpPr>
        <p:cNvPr id="1" name="Shape 21"/>
        <p:cNvGrpSpPr/>
        <p:nvPr/>
      </p:nvGrpSpPr>
      <p:grpSpPr>
        <a:xfrm>
          <a:off x="0" y="0"/>
          <a:ext cx="0" cy="0"/>
          <a:chOff x="0" y="0"/>
          <a:chExt cx="0" cy="0"/>
        </a:xfrm>
      </p:grpSpPr>
      <p:sp>
        <p:nvSpPr>
          <p:cNvPr id="22" name="Google Shape;22;g3b1577a873e_0_77"/>
          <p:cNvSpPr txBox="1">
            <a:spLocks noGrp="1"/>
          </p:cNvSpPr>
          <p:nvPr>
            <p:ph type="title"/>
          </p:nvPr>
        </p:nvSpPr>
        <p:spPr>
          <a:xfrm>
            <a:off x="623888" y="618309"/>
            <a:ext cx="5364112"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r" rtl="0">
              <a:spcBef>
                <a:spcPts val="0"/>
              </a:spcBef>
              <a:spcAft>
                <a:spcPts val="0"/>
              </a:spcAft>
              <a:buNone/>
            </a:pPr>
            <a:r>
              <a:rPr lang="en-GB"/>
              <a:t>Page </a:t>
            </a:r>
            <a:fld id="{00000000-1234-1234-1234-123412341234}" type="slidenum">
              <a:rPr lang="en-GB"/>
              <a:t>‹#›</a:t>
            </a:fld>
            <a:endParaRPr/>
          </a:p>
        </p:txBody>
      </p:sp>
      <p:sp>
        <p:nvSpPr>
          <p:cNvPr id="24" name="Google Shape;24;g3b1577a873e_0_77"/>
          <p:cNvSpPr txBox="1">
            <a:spLocks noGrp="1"/>
          </p:cNvSpPr>
          <p:nvPr>
            <p:ph type="body" idx="1"/>
          </p:nvPr>
        </p:nvSpPr>
        <p:spPr>
          <a:xfrm>
            <a:off x="623888" y="2496770"/>
            <a:ext cx="3503975"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25" name="Google Shape;25;g3b1577a873e_0_77"/>
          <p:cNvSpPr>
            <a:spLocks noGrp="1"/>
          </p:cNvSpPr>
          <p:nvPr>
            <p:ph type="pic" idx="2"/>
          </p:nvPr>
        </p:nvSpPr>
        <p:spPr>
          <a:xfrm>
            <a:off x="6167438" y="618309"/>
            <a:ext cx="5400675" cy="5373316"/>
          </a:xfrm>
          <a:prstGeom prst="roundRect">
            <a:avLst>
              <a:gd name="adj" fmla="val 3041"/>
            </a:avLst>
          </a:prstGeom>
          <a:solidFill>
            <a:schemeClr val="accent2"/>
          </a:solidFill>
          <a:ln>
            <a:noFill/>
          </a:ln>
        </p:spPr>
        <p:txBody>
          <a:bodyPr/>
          <a:lstStyle/>
          <a:p>
            <a:endParaRPr lang="en-US"/>
          </a:p>
        </p:txBody>
      </p:sp>
      <p:cxnSp>
        <p:nvCxnSpPr>
          <p:cNvPr id="3" name="Google Shape;14;p3">
            <a:extLst>
              <a:ext uri="{FF2B5EF4-FFF2-40B4-BE49-F238E27FC236}">
                <a16:creationId xmlns:a16="http://schemas.microsoft.com/office/drawing/2014/main" id="{73A8E830-F68A-C1F5-23A1-701834024A2D}"/>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4" name="Google Shape;13;p3">
            <a:extLst>
              <a:ext uri="{FF2B5EF4-FFF2-40B4-BE49-F238E27FC236}">
                <a16:creationId xmlns:a16="http://schemas.microsoft.com/office/drawing/2014/main" id="{991260CD-4A80-F215-3896-7413E980F5D1}"/>
              </a:ext>
            </a:extLst>
          </p:cNvPr>
          <p:cNvPicPr preferRelativeResize="0"/>
          <p:nvPr userDrawn="1"/>
        </p:nvPicPr>
        <p:blipFill>
          <a:blip r:embed="rId2">
            <a:alphaModFix/>
          </a:blip>
          <a:srcRect/>
          <a:stretch/>
        </p:blipFill>
        <p:spPr>
          <a:xfrm>
            <a:off x="628056" y="6465644"/>
            <a:ext cx="1220326" cy="190676"/>
          </a:xfrm>
          <a:prstGeom prst="rect">
            <a:avLst/>
          </a:prstGeom>
          <a:noFill/>
          <a:ln>
            <a:noFill/>
          </a:ln>
        </p:spPr>
      </p:pic>
      <p:sp>
        <p:nvSpPr>
          <p:cNvPr id="5" name="Footer Placeholder 4">
            <a:extLst>
              <a:ext uri="{FF2B5EF4-FFF2-40B4-BE49-F238E27FC236}">
                <a16:creationId xmlns:a16="http://schemas.microsoft.com/office/drawing/2014/main" id="{94944378-87C2-0812-7A31-C204FACB85F6}"/>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22885471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E4ECF7"/>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BCC83D-8EE8-3642-85F2-5F449B78FD6E}"/>
              </a:ext>
            </a:extLst>
          </p:cNvPr>
          <p:cNvPicPr>
            <a:picLocks noChangeAspect="1"/>
          </p:cNvPicPr>
          <p:nvPr userDrawn="1"/>
        </p:nvPicPr>
        <p:blipFill>
          <a:blip r:embed="rId2"/>
          <a:stretch>
            <a:fillRect/>
          </a:stretch>
        </p:blipFill>
        <p:spPr>
          <a:xfrm>
            <a:off x="3175141" y="1778424"/>
            <a:ext cx="5911167" cy="3069659"/>
          </a:xfrm>
          <a:prstGeom prst="rect">
            <a:avLst/>
          </a:prstGeom>
        </p:spPr>
      </p:pic>
    </p:spTree>
    <p:extLst>
      <p:ext uri="{BB962C8B-B14F-4D97-AF65-F5344CB8AC3E}">
        <p14:creationId xmlns:p14="http://schemas.microsoft.com/office/powerpoint/2010/main" val="2142527859"/>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ext+Image_01" preserve="1">
  <p:cSld name="1_Text+Image_01">
    <p:spTree>
      <p:nvGrpSpPr>
        <p:cNvPr id="1" name="Shape 21"/>
        <p:cNvGrpSpPr/>
        <p:nvPr/>
      </p:nvGrpSpPr>
      <p:grpSpPr>
        <a:xfrm>
          <a:off x="0" y="0"/>
          <a:ext cx="0" cy="0"/>
          <a:chOff x="0" y="0"/>
          <a:chExt cx="0" cy="0"/>
        </a:xfrm>
      </p:grpSpPr>
      <p:sp>
        <p:nvSpPr>
          <p:cNvPr id="25" name="Google Shape;25;g3b1577a873e_0_77"/>
          <p:cNvSpPr>
            <a:spLocks noGrp="1"/>
          </p:cNvSpPr>
          <p:nvPr>
            <p:ph type="pic" idx="2"/>
          </p:nvPr>
        </p:nvSpPr>
        <p:spPr>
          <a:xfrm>
            <a:off x="0" y="0"/>
            <a:ext cx="12192000" cy="6858000"/>
          </a:xfrm>
          <a:prstGeom prst="rect">
            <a:avLst/>
          </a:prstGeom>
          <a:noFill/>
          <a:ln>
            <a:noFill/>
          </a:ln>
        </p:spPr>
        <p:txBody>
          <a:bodyPr/>
          <a:lstStyle/>
          <a:p>
            <a:endParaRPr lang="en-US"/>
          </a:p>
        </p:txBody>
      </p:sp>
      <p:sp>
        <p:nvSpPr>
          <p:cNvPr id="22" name="Google Shape;22;g3b1577a873e_0_77"/>
          <p:cNvSpPr txBox="1">
            <a:spLocks noGrp="1"/>
          </p:cNvSpPr>
          <p:nvPr>
            <p:ph type="title"/>
          </p:nvPr>
        </p:nvSpPr>
        <p:spPr>
          <a:xfrm>
            <a:off x="623888" y="618309"/>
            <a:ext cx="5364112"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sp>
        <p:nvSpPr>
          <p:cNvPr id="24" name="Google Shape;24;g3b1577a873e_0_77"/>
          <p:cNvSpPr txBox="1">
            <a:spLocks noGrp="1"/>
          </p:cNvSpPr>
          <p:nvPr>
            <p:ph type="body" idx="1"/>
          </p:nvPr>
        </p:nvSpPr>
        <p:spPr>
          <a:xfrm>
            <a:off x="623888" y="2496770"/>
            <a:ext cx="3503975"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pic>
        <p:nvPicPr>
          <p:cNvPr id="3" name="Google Shape;13;p3">
            <a:extLst>
              <a:ext uri="{FF2B5EF4-FFF2-40B4-BE49-F238E27FC236}">
                <a16:creationId xmlns:a16="http://schemas.microsoft.com/office/drawing/2014/main" id="{13517A7A-6E78-1002-A9D2-220F02900AC2}"/>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4" name="Google Shape;14;p3">
            <a:extLst>
              <a:ext uri="{FF2B5EF4-FFF2-40B4-BE49-F238E27FC236}">
                <a16:creationId xmlns:a16="http://schemas.microsoft.com/office/drawing/2014/main" id="{576F5E6F-EC5F-ACD8-482D-11490AFFA185}"/>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5" name="Footer Placeholder 4">
            <a:extLst>
              <a:ext uri="{FF2B5EF4-FFF2-40B4-BE49-F238E27FC236}">
                <a16:creationId xmlns:a16="http://schemas.microsoft.com/office/drawing/2014/main" id="{92989DC3-8BDC-EB8B-C4E6-9411AC23F966}"/>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2762297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ext+Image_01" preserve="1" userDrawn="1">
  <p:cSld name="1_Text+Image_01">
    <p:spTree>
      <p:nvGrpSpPr>
        <p:cNvPr id="1" name="Shape 21"/>
        <p:cNvGrpSpPr/>
        <p:nvPr/>
      </p:nvGrpSpPr>
      <p:grpSpPr>
        <a:xfrm>
          <a:off x="0" y="0"/>
          <a:ext cx="0" cy="0"/>
          <a:chOff x="0" y="0"/>
          <a:chExt cx="0" cy="0"/>
        </a:xfrm>
      </p:grpSpPr>
      <p:sp>
        <p:nvSpPr>
          <p:cNvPr id="22" name="Google Shape;22;g3b1577a873e_0_77"/>
          <p:cNvSpPr txBox="1">
            <a:spLocks noGrp="1"/>
          </p:cNvSpPr>
          <p:nvPr>
            <p:ph type="title"/>
          </p:nvPr>
        </p:nvSpPr>
        <p:spPr>
          <a:xfrm>
            <a:off x="623887" y="618309"/>
            <a:ext cx="10944225" cy="775776"/>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pic>
        <p:nvPicPr>
          <p:cNvPr id="2" name="Google Shape;13;p3">
            <a:extLst>
              <a:ext uri="{FF2B5EF4-FFF2-40B4-BE49-F238E27FC236}">
                <a16:creationId xmlns:a16="http://schemas.microsoft.com/office/drawing/2014/main" id="{FD6C8752-1621-D54A-9871-0C003EA425EF}"/>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0969A812-01D1-29DF-95FC-5793C8FAAFE8}"/>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4" name="Footer Placeholder 3">
            <a:extLst>
              <a:ext uri="{FF2B5EF4-FFF2-40B4-BE49-F238E27FC236}">
                <a16:creationId xmlns:a16="http://schemas.microsoft.com/office/drawing/2014/main" id="{F3AAE0A9-959F-2B59-4E8A-E0B99F5A05B8}"/>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5319736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ext+Image_01" preserve="1" userDrawn="1">
  <p:cSld name="1_Text+Image_01">
    <p:bg>
      <p:bgRef idx="1001">
        <a:schemeClr val="bg2"/>
      </p:bgRef>
    </p:bg>
    <p:spTree>
      <p:nvGrpSpPr>
        <p:cNvPr id="1" name="Shape 21"/>
        <p:cNvGrpSpPr/>
        <p:nvPr/>
      </p:nvGrpSpPr>
      <p:grpSpPr>
        <a:xfrm>
          <a:off x="0" y="0"/>
          <a:ext cx="0" cy="0"/>
          <a:chOff x="0" y="0"/>
          <a:chExt cx="0" cy="0"/>
        </a:xfrm>
      </p:grpSpPr>
      <p:sp>
        <p:nvSpPr>
          <p:cNvPr id="22" name="Google Shape;22;g3b1577a873e_0_77"/>
          <p:cNvSpPr txBox="1">
            <a:spLocks noGrp="1"/>
          </p:cNvSpPr>
          <p:nvPr>
            <p:ph type="title"/>
          </p:nvPr>
        </p:nvSpPr>
        <p:spPr>
          <a:xfrm>
            <a:off x="623887" y="618309"/>
            <a:ext cx="10944225" cy="775776"/>
          </a:xfrm>
          <a:prstGeom prst="rect">
            <a:avLst/>
          </a:prstGeom>
        </p:spPr>
        <p:txBody>
          <a:bodyPr spcFirstLastPara="1" wrap="square" lIns="0" tIns="0" rIns="0" bIns="0" anchor="t" anchorCtr="0">
            <a:noAutofit/>
          </a:bodyPr>
          <a:lstStyle>
            <a:lvl1pPr lvl="0">
              <a:spcBef>
                <a:spcPts val="0"/>
              </a:spcBef>
              <a:spcAft>
                <a:spcPts val="0"/>
              </a:spcAft>
              <a:buSzPts val="4400"/>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cxnSp>
        <p:nvCxnSpPr>
          <p:cNvPr id="3" name="Google Shape;14;p3">
            <a:extLst>
              <a:ext uri="{FF2B5EF4-FFF2-40B4-BE49-F238E27FC236}">
                <a16:creationId xmlns:a16="http://schemas.microsoft.com/office/drawing/2014/main" id="{0969A812-01D1-29DF-95FC-5793C8FAAFE8}"/>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4" name="Google Shape;13;p3">
            <a:extLst>
              <a:ext uri="{FF2B5EF4-FFF2-40B4-BE49-F238E27FC236}">
                <a16:creationId xmlns:a16="http://schemas.microsoft.com/office/drawing/2014/main" id="{6272E482-9ECB-8472-F4E6-0DCE0CE0268B}"/>
              </a:ext>
            </a:extLst>
          </p:cNvPr>
          <p:cNvPicPr preferRelativeResize="0"/>
          <p:nvPr userDrawn="1"/>
        </p:nvPicPr>
        <p:blipFill>
          <a:blip r:embed="rId2">
            <a:alphaModFix/>
          </a:blip>
          <a:srcRect/>
          <a:stretch/>
        </p:blipFill>
        <p:spPr>
          <a:xfrm>
            <a:off x="628056" y="6465644"/>
            <a:ext cx="1220326" cy="190676"/>
          </a:xfrm>
          <a:prstGeom prst="rect">
            <a:avLst/>
          </a:prstGeom>
          <a:noFill/>
          <a:ln>
            <a:noFill/>
          </a:ln>
        </p:spPr>
      </p:pic>
      <p:sp>
        <p:nvSpPr>
          <p:cNvPr id="5" name="Footer Placeholder 4">
            <a:extLst>
              <a:ext uri="{FF2B5EF4-FFF2-40B4-BE49-F238E27FC236}">
                <a16:creationId xmlns:a16="http://schemas.microsoft.com/office/drawing/2014/main" id="{C3C496CB-58A0-C2AF-A8BA-B71F141B6D56}"/>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418181459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ext+Image_02" userDrawn="1">
  <p:cSld name="Text+Image_02">
    <p:spTree>
      <p:nvGrpSpPr>
        <p:cNvPr id="1" name="Shape 26"/>
        <p:cNvGrpSpPr/>
        <p:nvPr/>
      </p:nvGrpSpPr>
      <p:grpSpPr>
        <a:xfrm>
          <a:off x="0" y="0"/>
          <a:ext cx="0" cy="0"/>
          <a:chOff x="0" y="0"/>
          <a:chExt cx="0" cy="0"/>
        </a:xfrm>
      </p:grpSpPr>
      <p:sp>
        <p:nvSpPr>
          <p:cNvPr id="27" name="Google Shape;27;g3b1577a873e_1_50"/>
          <p:cNvSpPr txBox="1">
            <a:spLocks noGrp="1"/>
          </p:cNvSpPr>
          <p:nvPr>
            <p:ph type="title"/>
          </p:nvPr>
        </p:nvSpPr>
        <p:spPr>
          <a:xfrm>
            <a:off x="8055427" y="603341"/>
            <a:ext cx="3512685"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g3b1577a873e_1_50"/>
          <p:cNvSpPr txBox="1">
            <a:spLocks noGrp="1"/>
          </p:cNvSpPr>
          <p:nvPr>
            <p:ph type="sldNum" idx="12"/>
          </p:nvPr>
        </p:nvSpPr>
        <p:spPr>
          <a:xfrm>
            <a:off x="8824912"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sp>
        <p:nvSpPr>
          <p:cNvPr id="29" name="Google Shape;29;g3b1577a873e_1_50"/>
          <p:cNvSpPr txBox="1">
            <a:spLocks noGrp="1"/>
          </p:cNvSpPr>
          <p:nvPr>
            <p:ph type="body" idx="1"/>
          </p:nvPr>
        </p:nvSpPr>
        <p:spPr>
          <a:xfrm>
            <a:off x="8055429" y="2043925"/>
            <a:ext cx="3512684"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8" name="Picture Placeholder 6">
            <a:extLst>
              <a:ext uri="{FF2B5EF4-FFF2-40B4-BE49-F238E27FC236}">
                <a16:creationId xmlns:a16="http://schemas.microsoft.com/office/drawing/2014/main" id="{205A7E5F-7047-5713-91D9-31786449C4C3}"/>
              </a:ext>
            </a:extLst>
          </p:cNvPr>
          <p:cNvSpPr>
            <a:spLocks noGrp="1"/>
          </p:cNvSpPr>
          <p:nvPr>
            <p:ph type="pic" sz="quarter" idx="14"/>
          </p:nvPr>
        </p:nvSpPr>
        <p:spPr>
          <a:xfrm>
            <a:off x="0" y="0"/>
            <a:ext cx="7843838" cy="5791199"/>
          </a:xfrm>
          <a:custGeom>
            <a:avLst/>
            <a:gdLst>
              <a:gd name="csX0" fmla="*/ 0 w 7843838"/>
              <a:gd name="csY0" fmla="*/ 0 h 5298141"/>
              <a:gd name="csX1" fmla="*/ 7843838 w 7843838"/>
              <a:gd name="csY1" fmla="*/ 0 h 5298141"/>
              <a:gd name="csX2" fmla="*/ 7843838 w 7843838"/>
              <a:gd name="csY2" fmla="*/ 5298141 h 5298141"/>
              <a:gd name="csX3" fmla="*/ 0 w 7843838"/>
              <a:gd name="csY3" fmla="*/ 5298141 h 5298141"/>
              <a:gd name="csX4" fmla="*/ 0 w 7843838"/>
              <a:gd name="csY4" fmla="*/ 0 h 5298141"/>
              <a:gd name="csX0" fmla="*/ 0 w 7843838"/>
              <a:gd name="csY0" fmla="*/ 0 h 5298141"/>
              <a:gd name="csX1" fmla="*/ 7843838 w 7843838"/>
              <a:gd name="csY1" fmla="*/ 0 h 5298141"/>
              <a:gd name="csX2" fmla="*/ 7835153 w 7843838"/>
              <a:gd name="csY2" fmla="*/ 4616825 h 5298141"/>
              <a:gd name="csX3" fmla="*/ 7843838 w 7843838"/>
              <a:gd name="csY3" fmla="*/ 5298141 h 5298141"/>
              <a:gd name="csX4" fmla="*/ 0 w 7843838"/>
              <a:gd name="csY4" fmla="*/ 5298141 h 5298141"/>
              <a:gd name="csX5" fmla="*/ 0 w 7843838"/>
              <a:gd name="csY5" fmla="*/ 0 h 5298141"/>
              <a:gd name="csX0" fmla="*/ 0 w 7843838"/>
              <a:gd name="csY0" fmla="*/ 0 h 5298142"/>
              <a:gd name="csX1" fmla="*/ 7843838 w 7843838"/>
              <a:gd name="csY1" fmla="*/ 0 h 5298142"/>
              <a:gd name="csX2" fmla="*/ 7835153 w 7843838"/>
              <a:gd name="csY2" fmla="*/ 4616825 h 5298142"/>
              <a:gd name="csX3" fmla="*/ 7843838 w 7843838"/>
              <a:gd name="csY3" fmla="*/ 5298141 h 5298142"/>
              <a:gd name="csX4" fmla="*/ 7315200 w 7843838"/>
              <a:gd name="csY4" fmla="*/ 5298142 h 5298142"/>
              <a:gd name="csX5" fmla="*/ 0 w 7843838"/>
              <a:gd name="csY5" fmla="*/ 5298141 h 5298142"/>
              <a:gd name="csX6" fmla="*/ 0 w 7843838"/>
              <a:gd name="csY6" fmla="*/ 0 h 5298142"/>
              <a:gd name="csX0" fmla="*/ 0 w 7843838"/>
              <a:gd name="csY0" fmla="*/ 0 h 5298142"/>
              <a:gd name="csX1" fmla="*/ 7843838 w 7843838"/>
              <a:gd name="csY1" fmla="*/ 0 h 5298142"/>
              <a:gd name="csX2" fmla="*/ 7835153 w 7843838"/>
              <a:gd name="csY2" fmla="*/ 4616825 h 5298142"/>
              <a:gd name="csX3" fmla="*/ 7315200 w 7843838"/>
              <a:gd name="csY3" fmla="*/ 5298142 h 5298142"/>
              <a:gd name="csX4" fmla="*/ 0 w 7843838"/>
              <a:gd name="csY4" fmla="*/ 5298141 h 5298142"/>
              <a:gd name="csX5" fmla="*/ 0 w 7843838"/>
              <a:gd name="csY5" fmla="*/ 0 h 5298142"/>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96"/>
              <a:gd name="csX1" fmla="*/ 7843838 w 7843838"/>
              <a:gd name="csY1" fmla="*/ 0 h 5307196"/>
              <a:gd name="csX2" fmla="*/ 7835153 w 7843838"/>
              <a:gd name="csY2" fmla="*/ 4616825 h 5307196"/>
              <a:gd name="csX3" fmla="*/ 7082117 w 7843838"/>
              <a:gd name="csY3" fmla="*/ 5307107 h 5307196"/>
              <a:gd name="csX4" fmla="*/ 0 w 7843838"/>
              <a:gd name="csY4" fmla="*/ 5298141 h 5307196"/>
              <a:gd name="csX5" fmla="*/ 0 w 7843838"/>
              <a:gd name="csY5" fmla="*/ 0 h 5307196"/>
              <a:gd name="csX0" fmla="*/ 0 w 7843838"/>
              <a:gd name="csY0" fmla="*/ 0 h 5307196"/>
              <a:gd name="csX1" fmla="*/ 7843838 w 7843838"/>
              <a:gd name="csY1" fmla="*/ 0 h 5307196"/>
              <a:gd name="csX2" fmla="*/ 7835153 w 7843838"/>
              <a:gd name="csY2" fmla="*/ 4616825 h 5307196"/>
              <a:gd name="csX3" fmla="*/ 7082117 w 7843838"/>
              <a:gd name="csY3" fmla="*/ 5307107 h 5307196"/>
              <a:gd name="csX4" fmla="*/ 0 w 7843838"/>
              <a:gd name="csY4" fmla="*/ 5298141 h 5307196"/>
              <a:gd name="csX5" fmla="*/ 0 w 7843838"/>
              <a:gd name="csY5" fmla="*/ 0 h 5307196"/>
              <a:gd name="csX0" fmla="*/ 0 w 7843838"/>
              <a:gd name="csY0" fmla="*/ 0 h 5307128"/>
              <a:gd name="csX1" fmla="*/ 7843838 w 7843838"/>
              <a:gd name="csY1" fmla="*/ 0 h 5307128"/>
              <a:gd name="csX2" fmla="*/ 7835153 w 7843838"/>
              <a:gd name="csY2" fmla="*/ 4616825 h 5307128"/>
              <a:gd name="csX3" fmla="*/ 7082117 w 7843838"/>
              <a:gd name="csY3" fmla="*/ 5307107 h 5307128"/>
              <a:gd name="csX4" fmla="*/ 0 w 7843838"/>
              <a:gd name="csY4" fmla="*/ 5298141 h 5307128"/>
              <a:gd name="csX5" fmla="*/ 0 w 7843838"/>
              <a:gd name="csY5" fmla="*/ 0 h 5307128"/>
            </a:gdLst>
            <a:ahLst/>
            <a:cxnLst>
              <a:cxn ang="0">
                <a:pos x="csX0" y="csY0"/>
              </a:cxn>
              <a:cxn ang="0">
                <a:pos x="csX1" y="csY1"/>
              </a:cxn>
              <a:cxn ang="0">
                <a:pos x="csX2" y="csY2"/>
              </a:cxn>
              <a:cxn ang="0">
                <a:pos x="csX3" y="csY3"/>
              </a:cxn>
              <a:cxn ang="0">
                <a:pos x="csX4" y="csY4"/>
              </a:cxn>
              <a:cxn ang="0">
                <a:pos x="csX5" y="csY5"/>
              </a:cxn>
            </a:cxnLst>
            <a:rect l="l" t="t" r="r" b="b"/>
            <a:pathLst>
              <a:path w="7843838" h="5307128">
                <a:moveTo>
                  <a:pt x="0" y="0"/>
                </a:moveTo>
                <a:lnTo>
                  <a:pt x="7843838" y="0"/>
                </a:lnTo>
                <a:cubicBezTo>
                  <a:pt x="7840943" y="1538942"/>
                  <a:pt x="7844118" y="4234332"/>
                  <a:pt x="7835153" y="4616825"/>
                </a:cubicBezTo>
                <a:cubicBezTo>
                  <a:pt x="7826188" y="4999318"/>
                  <a:pt x="7709647" y="5310095"/>
                  <a:pt x="7082117" y="5307107"/>
                </a:cubicBezTo>
                <a:lnTo>
                  <a:pt x="0" y="5298141"/>
                </a:lnTo>
                <a:lnTo>
                  <a:pt x="0" y="0"/>
                </a:lnTo>
                <a:close/>
              </a:path>
            </a:pathLst>
          </a:custGeom>
          <a:solidFill>
            <a:schemeClr val="accent2"/>
          </a:solidFill>
          <a:ln>
            <a:noFill/>
          </a:ln>
        </p:spPr>
        <p:txBody>
          <a:bodyPr/>
          <a:lstStyle/>
          <a:p>
            <a:endParaRPr lang="en-US"/>
          </a:p>
        </p:txBody>
      </p:sp>
      <p:pic>
        <p:nvPicPr>
          <p:cNvPr id="2" name="Google Shape;13;p3">
            <a:extLst>
              <a:ext uri="{FF2B5EF4-FFF2-40B4-BE49-F238E27FC236}">
                <a16:creationId xmlns:a16="http://schemas.microsoft.com/office/drawing/2014/main" id="{978094A7-AA05-533F-609F-DBB0EC7EC273}"/>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65B1D691-65CA-657E-86EF-013FBFE5688A}"/>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4" name="Footer Placeholder 3">
            <a:extLst>
              <a:ext uri="{FF2B5EF4-FFF2-40B4-BE49-F238E27FC236}">
                <a16:creationId xmlns:a16="http://schemas.microsoft.com/office/drawing/2014/main" id="{3A6CA202-64EF-CF75-B462-89F95B087CEC}"/>
              </a:ext>
            </a:extLst>
          </p:cNvPr>
          <p:cNvSpPr>
            <a:spLocks noGrp="1"/>
          </p:cNvSpPr>
          <p:nvPr>
            <p:ph type="ftr" sz="quarter" idx="15"/>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15241347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xt+Image_02" preserve="1" userDrawn="1">
  <p:cSld name="1_Text+Image_02">
    <p:bg>
      <p:bgRef idx="1001">
        <a:schemeClr val="bg2"/>
      </p:bgRef>
    </p:bg>
    <p:spTree>
      <p:nvGrpSpPr>
        <p:cNvPr id="1" name="Shape 26"/>
        <p:cNvGrpSpPr/>
        <p:nvPr/>
      </p:nvGrpSpPr>
      <p:grpSpPr>
        <a:xfrm>
          <a:off x="0" y="0"/>
          <a:ext cx="0" cy="0"/>
          <a:chOff x="0" y="0"/>
          <a:chExt cx="0" cy="0"/>
        </a:xfrm>
      </p:grpSpPr>
      <p:sp>
        <p:nvSpPr>
          <p:cNvPr id="27" name="Google Shape;27;g3b1577a873e_1_50"/>
          <p:cNvSpPr txBox="1">
            <a:spLocks noGrp="1"/>
          </p:cNvSpPr>
          <p:nvPr>
            <p:ph type="title"/>
          </p:nvPr>
        </p:nvSpPr>
        <p:spPr>
          <a:xfrm>
            <a:off x="8055427" y="603341"/>
            <a:ext cx="3512685"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g3b1577a873e_1_50"/>
          <p:cNvSpPr txBox="1">
            <a:spLocks noGrp="1"/>
          </p:cNvSpPr>
          <p:nvPr>
            <p:ph type="sldNum" idx="12"/>
          </p:nvPr>
        </p:nvSpPr>
        <p:spPr>
          <a:xfrm>
            <a:off x="8824912"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sp>
        <p:nvSpPr>
          <p:cNvPr id="29" name="Google Shape;29;g3b1577a873e_1_50"/>
          <p:cNvSpPr txBox="1">
            <a:spLocks noGrp="1"/>
          </p:cNvSpPr>
          <p:nvPr>
            <p:ph type="body" idx="1"/>
          </p:nvPr>
        </p:nvSpPr>
        <p:spPr>
          <a:xfrm>
            <a:off x="8055429" y="2043925"/>
            <a:ext cx="3512684"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8" name="Picture Placeholder 6">
            <a:extLst>
              <a:ext uri="{FF2B5EF4-FFF2-40B4-BE49-F238E27FC236}">
                <a16:creationId xmlns:a16="http://schemas.microsoft.com/office/drawing/2014/main" id="{205A7E5F-7047-5713-91D9-31786449C4C3}"/>
              </a:ext>
            </a:extLst>
          </p:cNvPr>
          <p:cNvSpPr>
            <a:spLocks noGrp="1"/>
          </p:cNvSpPr>
          <p:nvPr>
            <p:ph type="pic" sz="quarter" idx="14"/>
          </p:nvPr>
        </p:nvSpPr>
        <p:spPr>
          <a:xfrm>
            <a:off x="0" y="0"/>
            <a:ext cx="7843838" cy="5791199"/>
          </a:xfrm>
          <a:custGeom>
            <a:avLst/>
            <a:gdLst>
              <a:gd name="csX0" fmla="*/ 0 w 7843838"/>
              <a:gd name="csY0" fmla="*/ 0 h 5298141"/>
              <a:gd name="csX1" fmla="*/ 7843838 w 7843838"/>
              <a:gd name="csY1" fmla="*/ 0 h 5298141"/>
              <a:gd name="csX2" fmla="*/ 7843838 w 7843838"/>
              <a:gd name="csY2" fmla="*/ 5298141 h 5298141"/>
              <a:gd name="csX3" fmla="*/ 0 w 7843838"/>
              <a:gd name="csY3" fmla="*/ 5298141 h 5298141"/>
              <a:gd name="csX4" fmla="*/ 0 w 7843838"/>
              <a:gd name="csY4" fmla="*/ 0 h 5298141"/>
              <a:gd name="csX0" fmla="*/ 0 w 7843838"/>
              <a:gd name="csY0" fmla="*/ 0 h 5298141"/>
              <a:gd name="csX1" fmla="*/ 7843838 w 7843838"/>
              <a:gd name="csY1" fmla="*/ 0 h 5298141"/>
              <a:gd name="csX2" fmla="*/ 7835153 w 7843838"/>
              <a:gd name="csY2" fmla="*/ 4616825 h 5298141"/>
              <a:gd name="csX3" fmla="*/ 7843838 w 7843838"/>
              <a:gd name="csY3" fmla="*/ 5298141 h 5298141"/>
              <a:gd name="csX4" fmla="*/ 0 w 7843838"/>
              <a:gd name="csY4" fmla="*/ 5298141 h 5298141"/>
              <a:gd name="csX5" fmla="*/ 0 w 7843838"/>
              <a:gd name="csY5" fmla="*/ 0 h 5298141"/>
              <a:gd name="csX0" fmla="*/ 0 w 7843838"/>
              <a:gd name="csY0" fmla="*/ 0 h 5298142"/>
              <a:gd name="csX1" fmla="*/ 7843838 w 7843838"/>
              <a:gd name="csY1" fmla="*/ 0 h 5298142"/>
              <a:gd name="csX2" fmla="*/ 7835153 w 7843838"/>
              <a:gd name="csY2" fmla="*/ 4616825 h 5298142"/>
              <a:gd name="csX3" fmla="*/ 7843838 w 7843838"/>
              <a:gd name="csY3" fmla="*/ 5298141 h 5298142"/>
              <a:gd name="csX4" fmla="*/ 7315200 w 7843838"/>
              <a:gd name="csY4" fmla="*/ 5298142 h 5298142"/>
              <a:gd name="csX5" fmla="*/ 0 w 7843838"/>
              <a:gd name="csY5" fmla="*/ 5298141 h 5298142"/>
              <a:gd name="csX6" fmla="*/ 0 w 7843838"/>
              <a:gd name="csY6" fmla="*/ 0 h 5298142"/>
              <a:gd name="csX0" fmla="*/ 0 w 7843838"/>
              <a:gd name="csY0" fmla="*/ 0 h 5298142"/>
              <a:gd name="csX1" fmla="*/ 7843838 w 7843838"/>
              <a:gd name="csY1" fmla="*/ 0 h 5298142"/>
              <a:gd name="csX2" fmla="*/ 7835153 w 7843838"/>
              <a:gd name="csY2" fmla="*/ 4616825 h 5298142"/>
              <a:gd name="csX3" fmla="*/ 7315200 w 7843838"/>
              <a:gd name="csY3" fmla="*/ 5298142 h 5298142"/>
              <a:gd name="csX4" fmla="*/ 0 w 7843838"/>
              <a:gd name="csY4" fmla="*/ 5298141 h 5298142"/>
              <a:gd name="csX5" fmla="*/ 0 w 7843838"/>
              <a:gd name="csY5" fmla="*/ 0 h 5298142"/>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07"/>
              <a:gd name="csX1" fmla="*/ 7843838 w 7843838"/>
              <a:gd name="csY1" fmla="*/ 0 h 5307107"/>
              <a:gd name="csX2" fmla="*/ 7835153 w 7843838"/>
              <a:gd name="csY2" fmla="*/ 4616825 h 5307107"/>
              <a:gd name="csX3" fmla="*/ 7082117 w 7843838"/>
              <a:gd name="csY3" fmla="*/ 5307107 h 5307107"/>
              <a:gd name="csX4" fmla="*/ 0 w 7843838"/>
              <a:gd name="csY4" fmla="*/ 5298141 h 5307107"/>
              <a:gd name="csX5" fmla="*/ 0 w 7843838"/>
              <a:gd name="csY5" fmla="*/ 0 h 5307107"/>
              <a:gd name="csX0" fmla="*/ 0 w 7843838"/>
              <a:gd name="csY0" fmla="*/ 0 h 5307196"/>
              <a:gd name="csX1" fmla="*/ 7843838 w 7843838"/>
              <a:gd name="csY1" fmla="*/ 0 h 5307196"/>
              <a:gd name="csX2" fmla="*/ 7835153 w 7843838"/>
              <a:gd name="csY2" fmla="*/ 4616825 h 5307196"/>
              <a:gd name="csX3" fmla="*/ 7082117 w 7843838"/>
              <a:gd name="csY3" fmla="*/ 5307107 h 5307196"/>
              <a:gd name="csX4" fmla="*/ 0 w 7843838"/>
              <a:gd name="csY4" fmla="*/ 5298141 h 5307196"/>
              <a:gd name="csX5" fmla="*/ 0 w 7843838"/>
              <a:gd name="csY5" fmla="*/ 0 h 5307196"/>
              <a:gd name="csX0" fmla="*/ 0 w 7843838"/>
              <a:gd name="csY0" fmla="*/ 0 h 5307196"/>
              <a:gd name="csX1" fmla="*/ 7843838 w 7843838"/>
              <a:gd name="csY1" fmla="*/ 0 h 5307196"/>
              <a:gd name="csX2" fmla="*/ 7835153 w 7843838"/>
              <a:gd name="csY2" fmla="*/ 4616825 h 5307196"/>
              <a:gd name="csX3" fmla="*/ 7082117 w 7843838"/>
              <a:gd name="csY3" fmla="*/ 5307107 h 5307196"/>
              <a:gd name="csX4" fmla="*/ 0 w 7843838"/>
              <a:gd name="csY4" fmla="*/ 5298141 h 5307196"/>
              <a:gd name="csX5" fmla="*/ 0 w 7843838"/>
              <a:gd name="csY5" fmla="*/ 0 h 5307196"/>
              <a:gd name="csX0" fmla="*/ 0 w 7843838"/>
              <a:gd name="csY0" fmla="*/ 0 h 5307128"/>
              <a:gd name="csX1" fmla="*/ 7843838 w 7843838"/>
              <a:gd name="csY1" fmla="*/ 0 h 5307128"/>
              <a:gd name="csX2" fmla="*/ 7835153 w 7843838"/>
              <a:gd name="csY2" fmla="*/ 4616825 h 5307128"/>
              <a:gd name="csX3" fmla="*/ 7082117 w 7843838"/>
              <a:gd name="csY3" fmla="*/ 5307107 h 5307128"/>
              <a:gd name="csX4" fmla="*/ 0 w 7843838"/>
              <a:gd name="csY4" fmla="*/ 5298141 h 5307128"/>
              <a:gd name="csX5" fmla="*/ 0 w 7843838"/>
              <a:gd name="csY5" fmla="*/ 0 h 5307128"/>
            </a:gdLst>
            <a:ahLst/>
            <a:cxnLst>
              <a:cxn ang="0">
                <a:pos x="csX0" y="csY0"/>
              </a:cxn>
              <a:cxn ang="0">
                <a:pos x="csX1" y="csY1"/>
              </a:cxn>
              <a:cxn ang="0">
                <a:pos x="csX2" y="csY2"/>
              </a:cxn>
              <a:cxn ang="0">
                <a:pos x="csX3" y="csY3"/>
              </a:cxn>
              <a:cxn ang="0">
                <a:pos x="csX4" y="csY4"/>
              </a:cxn>
              <a:cxn ang="0">
                <a:pos x="csX5" y="csY5"/>
              </a:cxn>
            </a:cxnLst>
            <a:rect l="l" t="t" r="r" b="b"/>
            <a:pathLst>
              <a:path w="7843838" h="5307128">
                <a:moveTo>
                  <a:pt x="0" y="0"/>
                </a:moveTo>
                <a:lnTo>
                  <a:pt x="7843838" y="0"/>
                </a:lnTo>
                <a:cubicBezTo>
                  <a:pt x="7840943" y="1538942"/>
                  <a:pt x="7844118" y="4234332"/>
                  <a:pt x="7835153" y="4616825"/>
                </a:cubicBezTo>
                <a:cubicBezTo>
                  <a:pt x="7826188" y="4999318"/>
                  <a:pt x="7709647" y="5310095"/>
                  <a:pt x="7082117" y="5307107"/>
                </a:cubicBezTo>
                <a:lnTo>
                  <a:pt x="0" y="5298141"/>
                </a:lnTo>
                <a:lnTo>
                  <a:pt x="0" y="0"/>
                </a:lnTo>
                <a:close/>
              </a:path>
            </a:pathLst>
          </a:custGeom>
          <a:solidFill>
            <a:schemeClr val="accent2"/>
          </a:solidFill>
          <a:ln>
            <a:noFill/>
          </a:ln>
        </p:spPr>
        <p:txBody>
          <a:bodyPr/>
          <a:lstStyle/>
          <a:p>
            <a:endParaRPr lang="en-US"/>
          </a:p>
        </p:txBody>
      </p:sp>
      <p:cxnSp>
        <p:nvCxnSpPr>
          <p:cNvPr id="3" name="Google Shape;14;p3">
            <a:extLst>
              <a:ext uri="{FF2B5EF4-FFF2-40B4-BE49-F238E27FC236}">
                <a16:creationId xmlns:a16="http://schemas.microsoft.com/office/drawing/2014/main" id="{65B1D691-65CA-657E-86EF-013FBFE5688A}"/>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4" name="Google Shape;13;p3">
            <a:extLst>
              <a:ext uri="{FF2B5EF4-FFF2-40B4-BE49-F238E27FC236}">
                <a16:creationId xmlns:a16="http://schemas.microsoft.com/office/drawing/2014/main" id="{6991A327-E5A6-E39C-6F29-0A3072BF53DF}"/>
              </a:ext>
            </a:extLst>
          </p:cNvPr>
          <p:cNvPicPr preferRelativeResize="0"/>
          <p:nvPr userDrawn="1"/>
        </p:nvPicPr>
        <p:blipFill>
          <a:blip r:embed="rId2">
            <a:alphaModFix/>
          </a:blip>
          <a:srcRect/>
          <a:stretch/>
        </p:blipFill>
        <p:spPr>
          <a:xfrm>
            <a:off x="628056" y="6465644"/>
            <a:ext cx="1220326" cy="190676"/>
          </a:xfrm>
          <a:prstGeom prst="rect">
            <a:avLst/>
          </a:prstGeom>
          <a:noFill/>
          <a:ln>
            <a:noFill/>
          </a:ln>
        </p:spPr>
      </p:pic>
      <p:sp>
        <p:nvSpPr>
          <p:cNvPr id="5" name="Footer Placeholder 4">
            <a:extLst>
              <a:ext uri="{FF2B5EF4-FFF2-40B4-BE49-F238E27FC236}">
                <a16:creationId xmlns:a16="http://schemas.microsoft.com/office/drawing/2014/main" id="{79A3D4AE-D45A-D5EC-D611-9E492AF2305E}"/>
              </a:ext>
            </a:extLst>
          </p:cNvPr>
          <p:cNvSpPr>
            <a:spLocks noGrp="1"/>
          </p:cNvSpPr>
          <p:nvPr>
            <p:ph type="ftr" sz="quarter" idx="15"/>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2105377562"/>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ext+Image_01" preserve="1" userDrawn="1">
  <p:cSld name="1_Text+Image_01">
    <p:spTree>
      <p:nvGrpSpPr>
        <p:cNvPr id="1" name="Shape 21"/>
        <p:cNvGrpSpPr/>
        <p:nvPr/>
      </p:nvGrpSpPr>
      <p:grpSpPr>
        <a:xfrm>
          <a:off x="0" y="0"/>
          <a:ext cx="0" cy="0"/>
          <a:chOff x="0" y="0"/>
          <a:chExt cx="0" cy="0"/>
        </a:xfrm>
      </p:grpSpPr>
      <p:sp>
        <p:nvSpPr>
          <p:cNvPr id="22" name="Google Shape;22;g3b1577a873e_0_77"/>
          <p:cNvSpPr txBox="1">
            <a:spLocks noGrp="1"/>
          </p:cNvSpPr>
          <p:nvPr>
            <p:ph type="title"/>
          </p:nvPr>
        </p:nvSpPr>
        <p:spPr>
          <a:xfrm>
            <a:off x="623887" y="618309"/>
            <a:ext cx="5364163"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sp>
        <p:nvSpPr>
          <p:cNvPr id="24" name="Google Shape;24;g3b1577a873e_0_77"/>
          <p:cNvSpPr txBox="1">
            <a:spLocks noGrp="1"/>
          </p:cNvSpPr>
          <p:nvPr>
            <p:ph type="body" idx="1"/>
          </p:nvPr>
        </p:nvSpPr>
        <p:spPr>
          <a:xfrm>
            <a:off x="8056605" y="4037767"/>
            <a:ext cx="3511508"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 name="Chart Placeholder 2">
            <a:extLst>
              <a:ext uri="{FF2B5EF4-FFF2-40B4-BE49-F238E27FC236}">
                <a16:creationId xmlns:a16="http://schemas.microsoft.com/office/drawing/2014/main" id="{BE48C3E9-8F6B-4093-2C04-05FF690D33DC}"/>
              </a:ext>
            </a:extLst>
          </p:cNvPr>
          <p:cNvSpPr>
            <a:spLocks noGrp="1"/>
          </p:cNvSpPr>
          <p:nvPr>
            <p:ph type="chart" sz="quarter" idx="13"/>
          </p:nvPr>
        </p:nvSpPr>
        <p:spPr>
          <a:xfrm>
            <a:off x="623887" y="2187146"/>
            <a:ext cx="7222653" cy="4050142"/>
          </a:xfrm>
        </p:spPr>
        <p:txBody>
          <a:bodyPr/>
          <a:lstStyle/>
          <a:p>
            <a:endParaRPr lang="en-US"/>
          </a:p>
        </p:txBody>
      </p:sp>
      <p:pic>
        <p:nvPicPr>
          <p:cNvPr id="2" name="Google Shape;13;p3">
            <a:extLst>
              <a:ext uri="{FF2B5EF4-FFF2-40B4-BE49-F238E27FC236}">
                <a16:creationId xmlns:a16="http://schemas.microsoft.com/office/drawing/2014/main" id="{1692505F-B4C4-EE8A-7BEA-EB1C673E7C33}"/>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4" name="Google Shape;14;p3">
            <a:extLst>
              <a:ext uri="{FF2B5EF4-FFF2-40B4-BE49-F238E27FC236}">
                <a16:creationId xmlns:a16="http://schemas.microsoft.com/office/drawing/2014/main" id="{51013341-8308-9BA0-1974-E20F8BD111A1}"/>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5" name="Footer Placeholder 4">
            <a:extLst>
              <a:ext uri="{FF2B5EF4-FFF2-40B4-BE49-F238E27FC236}">
                <a16:creationId xmlns:a16="http://schemas.microsoft.com/office/drawing/2014/main" id="{006E7705-BDF9-9724-EECB-9E78491276DC}"/>
              </a:ext>
            </a:extLst>
          </p:cNvPr>
          <p:cNvSpPr>
            <a:spLocks noGrp="1"/>
          </p:cNvSpPr>
          <p:nvPr>
            <p:ph type="ftr" sz="quarter" idx="14"/>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33566348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ext+Image_01" preserve="1" userDrawn="1">
  <p:cSld name="1_Text+Image_01">
    <p:bg>
      <p:bgRef idx="1001">
        <a:schemeClr val="bg2"/>
      </p:bgRef>
    </p:bg>
    <p:spTree>
      <p:nvGrpSpPr>
        <p:cNvPr id="1" name="Shape 21"/>
        <p:cNvGrpSpPr/>
        <p:nvPr/>
      </p:nvGrpSpPr>
      <p:grpSpPr>
        <a:xfrm>
          <a:off x="0" y="0"/>
          <a:ext cx="0" cy="0"/>
          <a:chOff x="0" y="0"/>
          <a:chExt cx="0" cy="0"/>
        </a:xfrm>
      </p:grpSpPr>
      <p:sp>
        <p:nvSpPr>
          <p:cNvPr id="22" name="Google Shape;22;g3b1577a873e_0_77"/>
          <p:cNvSpPr txBox="1">
            <a:spLocks noGrp="1"/>
          </p:cNvSpPr>
          <p:nvPr>
            <p:ph type="title"/>
          </p:nvPr>
        </p:nvSpPr>
        <p:spPr>
          <a:xfrm>
            <a:off x="623887" y="618309"/>
            <a:ext cx="5364163" cy="1357200"/>
          </a:xfrm>
          <a:prstGeom prst="rect">
            <a:avLst/>
          </a:prstGeom>
        </p:spPr>
        <p:txBody>
          <a:bodyPr spcFirstLastPara="1" wrap="square" lIns="0" tIns="0" rIns="0" bIns="0" anchor="t" anchorCtr="0">
            <a:noAutofit/>
          </a:bodyPr>
          <a:lstStyle>
            <a:lvl1pPr lvl="0">
              <a:spcBef>
                <a:spcPts val="0"/>
              </a:spcBef>
              <a:spcAft>
                <a:spcPts val="0"/>
              </a:spcAft>
              <a:buSzPts val="4400"/>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g3b1577a873e_0_77"/>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Clr>
                <a:srgbClr val="000000"/>
              </a:buClr>
              <a:buFont typeface="Arial"/>
              <a:buNone/>
              <a:defRPr>
                <a:solidFill>
                  <a:schemeClr val="tx1"/>
                </a:solidFill>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r>
              <a:rPr lang="en-GB"/>
              <a:t>Page </a:t>
            </a:r>
            <a:fld id="{00000000-1234-1234-1234-123412341234}" type="slidenum">
              <a:rPr lang="en-GB" smtClean="0"/>
              <a:pPr/>
              <a:t>‹#›</a:t>
            </a:fld>
            <a:endParaRPr/>
          </a:p>
        </p:txBody>
      </p:sp>
      <p:sp>
        <p:nvSpPr>
          <p:cNvPr id="24" name="Google Shape;24;g3b1577a873e_0_77"/>
          <p:cNvSpPr txBox="1">
            <a:spLocks noGrp="1"/>
          </p:cNvSpPr>
          <p:nvPr>
            <p:ph type="body" idx="1"/>
          </p:nvPr>
        </p:nvSpPr>
        <p:spPr>
          <a:xfrm>
            <a:off x="8056605" y="4037767"/>
            <a:ext cx="3511508"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 name="Chart Placeholder 2">
            <a:extLst>
              <a:ext uri="{FF2B5EF4-FFF2-40B4-BE49-F238E27FC236}">
                <a16:creationId xmlns:a16="http://schemas.microsoft.com/office/drawing/2014/main" id="{BE48C3E9-8F6B-4093-2C04-05FF690D33DC}"/>
              </a:ext>
            </a:extLst>
          </p:cNvPr>
          <p:cNvSpPr>
            <a:spLocks noGrp="1"/>
          </p:cNvSpPr>
          <p:nvPr>
            <p:ph type="chart" sz="quarter" idx="13"/>
          </p:nvPr>
        </p:nvSpPr>
        <p:spPr>
          <a:xfrm>
            <a:off x="623887" y="2187146"/>
            <a:ext cx="7222653" cy="4050142"/>
          </a:xfrm>
        </p:spPr>
        <p:txBody>
          <a:bodyPr/>
          <a:lstStyle/>
          <a:p>
            <a:endParaRPr lang="en-US"/>
          </a:p>
        </p:txBody>
      </p:sp>
      <p:cxnSp>
        <p:nvCxnSpPr>
          <p:cNvPr id="4" name="Google Shape;14;p3">
            <a:extLst>
              <a:ext uri="{FF2B5EF4-FFF2-40B4-BE49-F238E27FC236}">
                <a16:creationId xmlns:a16="http://schemas.microsoft.com/office/drawing/2014/main" id="{51013341-8308-9BA0-1974-E20F8BD111A1}"/>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5" name="Google Shape;13;p3">
            <a:extLst>
              <a:ext uri="{FF2B5EF4-FFF2-40B4-BE49-F238E27FC236}">
                <a16:creationId xmlns:a16="http://schemas.microsoft.com/office/drawing/2014/main" id="{C11059A8-D3FB-DB60-9A97-C2B8BD0FCD7F}"/>
              </a:ext>
            </a:extLst>
          </p:cNvPr>
          <p:cNvPicPr preferRelativeResize="0"/>
          <p:nvPr userDrawn="1"/>
        </p:nvPicPr>
        <p:blipFill>
          <a:blip r:embed="rId2">
            <a:alphaModFix/>
          </a:blip>
          <a:srcRect/>
          <a:stretch/>
        </p:blipFill>
        <p:spPr>
          <a:xfrm>
            <a:off x="628056" y="6465644"/>
            <a:ext cx="1220326" cy="190676"/>
          </a:xfrm>
          <a:prstGeom prst="rect">
            <a:avLst/>
          </a:prstGeom>
          <a:noFill/>
          <a:ln>
            <a:noFill/>
          </a:ln>
        </p:spPr>
      </p:pic>
      <p:sp>
        <p:nvSpPr>
          <p:cNvPr id="6" name="Footer Placeholder 5">
            <a:extLst>
              <a:ext uri="{FF2B5EF4-FFF2-40B4-BE49-F238E27FC236}">
                <a16:creationId xmlns:a16="http://schemas.microsoft.com/office/drawing/2014/main" id="{5870DC26-7123-DF8F-8A35-18D7F829BEEF}"/>
              </a:ext>
            </a:extLst>
          </p:cNvPr>
          <p:cNvSpPr>
            <a:spLocks noGrp="1"/>
          </p:cNvSpPr>
          <p:nvPr>
            <p:ph type="ftr" sz="quarter" idx="14"/>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3398036676"/>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up" userDrawn="1">
  <p:cSld name="4-up">
    <p:spTree>
      <p:nvGrpSpPr>
        <p:cNvPr id="1" name="Shape 31"/>
        <p:cNvGrpSpPr/>
        <p:nvPr/>
      </p:nvGrpSpPr>
      <p:grpSpPr>
        <a:xfrm>
          <a:off x="0" y="0"/>
          <a:ext cx="0" cy="0"/>
          <a:chOff x="0" y="0"/>
          <a:chExt cx="0" cy="0"/>
        </a:xfrm>
      </p:grpSpPr>
      <p:sp>
        <p:nvSpPr>
          <p:cNvPr id="32" name="Google Shape;32;g3b1577a873e_0_88"/>
          <p:cNvSpPr txBox="1">
            <a:spLocks noGrp="1"/>
          </p:cNvSpPr>
          <p:nvPr>
            <p:ph type="title"/>
          </p:nvPr>
        </p:nvSpPr>
        <p:spPr>
          <a:xfrm>
            <a:off x="623888" y="618309"/>
            <a:ext cx="10940420" cy="705394"/>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g3b1577a873e_0_88"/>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34" name="Google Shape;34;g3b1577a873e_0_88"/>
          <p:cNvSpPr txBox="1">
            <a:spLocks noGrp="1"/>
          </p:cNvSpPr>
          <p:nvPr>
            <p:ph type="body" idx="1"/>
          </p:nvPr>
        </p:nvSpPr>
        <p:spPr>
          <a:xfrm>
            <a:off x="623888"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8" name="Google Shape;38;g3b1577a873e_0_88"/>
          <p:cNvSpPr>
            <a:spLocks noGrp="1"/>
          </p:cNvSpPr>
          <p:nvPr>
            <p:ph type="pic" idx="5"/>
          </p:nvPr>
        </p:nvSpPr>
        <p:spPr>
          <a:xfrm>
            <a:off x="623212" y="1613150"/>
            <a:ext cx="2554741" cy="2104800"/>
          </a:xfrm>
          <a:prstGeom prst="roundRect">
            <a:avLst>
              <a:gd name="adj" fmla="val 7426"/>
            </a:avLst>
          </a:prstGeom>
          <a:solidFill>
            <a:schemeClr val="accent2"/>
          </a:solidFill>
          <a:ln>
            <a:noFill/>
          </a:ln>
        </p:spPr>
        <p:txBody>
          <a:bodyPr/>
          <a:lstStyle/>
          <a:p>
            <a:endParaRPr lang="en-US"/>
          </a:p>
        </p:txBody>
      </p:sp>
      <p:sp>
        <p:nvSpPr>
          <p:cNvPr id="2" name="Google Shape;34;g3b1577a873e_0_88">
            <a:extLst>
              <a:ext uri="{FF2B5EF4-FFF2-40B4-BE49-F238E27FC236}">
                <a16:creationId xmlns:a16="http://schemas.microsoft.com/office/drawing/2014/main" id="{9B7C5B99-0DC3-8813-00AB-BE2D9C66F3B0}"/>
              </a:ext>
            </a:extLst>
          </p:cNvPr>
          <p:cNvSpPr txBox="1">
            <a:spLocks noGrp="1"/>
          </p:cNvSpPr>
          <p:nvPr>
            <p:ph type="body" idx="13"/>
          </p:nvPr>
        </p:nvSpPr>
        <p:spPr>
          <a:xfrm>
            <a:off x="3428048"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 name="Google Shape;38;g3b1577a873e_0_88">
            <a:extLst>
              <a:ext uri="{FF2B5EF4-FFF2-40B4-BE49-F238E27FC236}">
                <a16:creationId xmlns:a16="http://schemas.microsoft.com/office/drawing/2014/main" id="{172BDDE0-C60D-3BDC-DBC2-96D2730D729B}"/>
              </a:ext>
            </a:extLst>
          </p:cNvPr>
          <p:cNvSpPr>
            <a:spLocks noGrp="1"/>
          </p:cNvSpPr>
          <p:nvPr>
            <p:ph type="pic" idx="14"/>
          </p:nvPr>
        </p:nvSpPr>
        <p:spPr>
          <a:xfrm>
            <a:off x="3427372" y="1613150"/>
            <a:ext cx="2554741" cy="2104800"/>
          </a:xfrm>
          <a:prstGeom prst="roundRect">
            <a:avLst>
              <a:gd name="adj" fmla="val 7426"/>
            </a:avLst>
          </a:prstGeom>
          <a:solidFill>
            <a:schemeClr val="accent2"/>
          </a:solidFill>
          <a:ln>
            <a:noFill/>
          </a:ln>
        </p:spPr>
        <p:txBody>
          <a:bodyPr/>
          <a:lstStyle/>
          <a:p>
            <a:endParaRPr lang="en-US"/>
          </a:p>
        </p:txBody>
      </p:sp>
      <p:sp>
        <p:nvSpPr>
          <p:cNvPr id="4" name="Google Shape;34;g3b1577a873e_0_88">
            <a:extLst>
              <a:ext uri="{FF2B5EF4-FFF2-40B4-BE49-F238E27FC236}">
                <a16:creationId xmlns:a16="http://schemas.microsoft.com/office/drawing/2014/main" id="{D27BDEC6-90D9-BDF8-CD7C-31C2EB5845EC}"/>
              </a:ext>
            </a:extLst>
          </p:cNvPr>
          <p:cNvSpPr txBox="1">
            <a:spLocks noGrp="1"/>
          </p:cNvSpPr>
          <p:nvPr>
            <p:ph type="body" idx="15"/>
          </p:nvPr>
        </p:nvSpPr>
        <p:spPr>
          <a:xfrm>
            <a:off x="6206083"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5" name="Google Shape;38;g3b1577a873e_0_88">
            <a:extLst>
              <a:ext uri="{FF2B5EF4-FFF2-40B4-BE49-F238E27FC236}">
                <a16:creationId xmlns:a16="http://schemas.microsoft.com/office/drawing/2014/main" id="{16E357B4-E05B-5E19-0C2B-5551F37C629E}"/>
              </a:ext>
            </a:extLst>
          </p:cNvPr>
          <p:cNvSpPr>
            <a:spLocks noGrp="1"/>
          </p:cNvSpPr>
          <p:nvPr>
            <p:ph type="pic" idx="16"/>
          </p:nvPr>
        </p:nvSpPr>
        <p:spPr>
          <a:xfrm>
            <a:off x="6205407" y="1613150"/>
            <a:ext cx="2554741" cy="2104800"/>
          </a:xfrm>
          <a:prstGeom prst="roundRect">
            <a:avLst>
              <a:gd name="adj" fmla="val 7426"/>
            </a:avLst>
          </a:prstGeom>
          <a:solidFill>
            <a:schemeClr val="accent2"/>
          </a:solidFill>
          <a:ln>
            <a:noFill/>
          </a:ln>
        </p:spPr>
        <p:txBody>
          <a:bodyPr/>
          <a:lstStyle/>
          <a:p>
            <a:endParaRPr lang="en-US"/>
          </a:p>
        </p:txBody>
      </p:sp>
      <p:sp>
        <p:nvSpPr>
          <p:cNvPr id="6" name="Google Shape;34;g3b1577a873e_0_88">
            <a:extLst>
              <a:ext uri="{FF2B5EF4-FFF2-40B4-BE49-F238E27FC236}">
                <a16:creationId xmlns:a16="http://schemas.microsoft.com/office/drawing/2014/main" id="{63B39F2C-F7F2-1EEB-E519-DBC4AD282321}"/>
              </a:ext>
            </a:extLst>
          </p:cNvPr>
          <p:cNvSpPr txBox="1">
            <a:spLocks noGrp="1"/>
          </p:cNvSpPr>
          <p:nvPr>
            <p:ph type="body" idx="17"/>
          </p:nvPr>
        </p:nvSpPr>
        <p:spPr>
          <a:xfrm>
            <a:off x="9010243"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7" name="Google Shape;38;g3b1577a873e_0_88">
            <a:extLst>
              <a:ext uri="{FF2B5EF4-FFF2-40B4-BE49-F238E27FC236}">
                <a16:creationId xmlns:a16="http://schemas.microsoft.com/office/drawing/2014/main" id="{8710635F-440A-304C-8C20-A4E59CFBC8C3}"/>
              </a:ext>
            </a:extLst>
          </p:cNvPr>
          <p:cNvSpPr>
            <a:spLocks noGrp="1"/>
          </p:cNvSpPr>
          <p:nvPr>
            <p:ph type="pic" idx="18"/>
          </p:nvPr>
        </p:nvSpPr>
        <p:spPr>
          <a:xfrm>
            <a:off x="9009567" y="1613150"/>
            <a:ext cx="2554741" cy="2104800"/>
          </a:xfrm>
          <a:prstGeom prst="roundRect">
            <a:avLst>
              <a:gd name="adj" fmla="val 7426"/>
            </a:avLst>
          </a:prstGeom>
          <a:solidFill>
            <a:schemeClr val="accent2"/>
          </a:solidFill>
          <a:ln>
            <a:noFill/>
          </a:ln>
        </p:spPr>
        <p:txBody>
          <a:bodyPr/>
          <a:lstStyle/>
          <a:p>
            <a:endParaRPr lang="en-US"/>
          </a:p>
        </p:txBody>
      </p:sp>
      <p:pic>
        <p:nvPicPr>
          <p:cNvPr id="8" name="Google Shape;13;p3">
            <a:extLst>
              <a:ext uri="{FF2B5EF4-FFF2-40B4-BE49-F238E27FC236}">
                <a16:creationId xmlns:a16="http://schemas.microsoft.com/office/drawing/2014/main" id="{D49564C0-9F5F-1B4A-3E2D-40C472ACCBDE}"/>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9" name="Google Shape;14;p3">
            <a:extLst>
              <a:ext uri="{FF2B5EF4-FFF2-40B4-BE49-F238E27FC236}">
                <a16:creationId xmlns:a16="http://schemas.microsoft.com/office/drawing/2014/main" id="{2E180BBF-3772-98DD-AF7A-591D790C376B}"/>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10" name="Footer Placeholder 9">
            <a:extLst>
              <a:ext uri="{FF2B5EF4-FFF2-40B4-BE49-F238E27FC236}">
                <a16:creationId xmlns:a16="http://schemas.microsoft.com/office/drawing/2014/main" id="{94CC4C49-52EC-A6AE-7D9C-1BEF6F40788D}"/>
              </a:ext>
            </a:extLst>
          </p:cNvPr>
          <p:cNvSpPr>
            <a:spLocks noGrp="1"/>
          </p:cNvSpPr>
          <p:nvPr>
            <p:ph type="ftr" sz="quarter" idx="19"/>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37506050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4-up" preserve="1" userDrawn="1">
  <p:cSld name="1_4-up">
    <p:bg>
      <p:bgRef idx="1001">
        <a:schemeClr val="bg2"/>
      </p:bgRef>
    </p:bg>
    <p:spTree>
      <p:nvGrpSpPr>
        <p:cNvPr id="1" name="Shape 31"/>
        <p:cNvGrpSpPr/>
        <p:nvPr/>
      </p:nvGrpSpPr>
      <p:grpSpPr>
        <a:xfrm>
          <a:off x="0" y="0"/>
          <a:ext cx="0" cy="0"/>
          <a:chOff x="0" y="0"/>
          <a:chExt cx="0" cy="0"/>
        </a:xfrm>
      </p:grpSpPr>
      <p:sp>
        <p:nvSpPr>
          <p:cNvPr id="32" name="Google Shape;32;g3b1577a873e_0_88"/>
          <p:cNvSpPr txBox="1">
            <a:spLocks noGrp="1"/>
          </p:cNvSpPr>
          <p:nvPr>
            <p:ph type="title"/>
          </p:nvPr>
        </p:nvSpPr>
        <p:spPr>
          <a:xfrm>
            <a:off x="623888" y="618309"/>
            <a:ext cx="10940420" cy="705394"/>
          </a:xfrm>
          <a:prstGeom prst="rect">
            <a:avLst/>
          </a:prstGeom>
        </p:spPr>
        <p:txBody>
          <a:bodyPr spcFirstLastPara="1" wrap="square" lIns="0" tIns="0" rIns="0" bIns="0" anchor="t" anchorCtr="0">
            <a:noAutofit/>
          </a:bodyPr>
          <a:lstStyle>
            <a:lvl1pPr lvl="0">
              <a:spcBef>
                <a:spcPts val="0"/>
              </a:spcBef>
              <a:spcAft>
                <a:spcPts val="0"/>
              </a:spcAft>
              <a:buSzPts val="4400"/>
              <a:buNone/>
              <a:defRPr>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g3b1577a873e_0_88"/>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34" name="Google Shape;34;g3b1577a873e_0_88"/>
          <p:cNvSpPr txBox="1">
            <a:spLocks noGrp="1"/>
          </p:cNvSpPr>
          <p:nvPr>
            <p:ph type="body" idx="1"/>
          </p:nvPr>
        </p:nvSpPr>
        <p:spPr>
          <a:xfrm>
            <a:off x="623888"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8" name="Google Shape;38;g3b1577a873e_0_88"/>
          <p:cNvSpPr>
            <a:spLocks noGrp="1"/>
          </p:cNvSpPr>
          <p:nvPr>
            <p:ph type="pic" idx="5"/>
          </p:nvPr>
        </p:nvSpPr>
        <p:spPr>
          <a:xfrm>
            <a:off x="623212" y="1613150"/>
            <a:ext cx="2554741" cy="2104800"/>
          </a:xfrm>
          <a:prstGeom prst="roundRect">
            <a:avLst>
              <a:gd name="adj" fmla="val 7426"/>
            </a:avLst>
          </a:prstGeom>
          <a:solidFill>
            <a:schemeClr val="accent2"/>
          </a:solidFill>
          <a:ln>
            <a:noFill/>
          </a:ln>
        </p:spPr>
        <p:txBody>
          <a:bodyPr/>
          <a:lstStyle/>
          <a:p>
            <a:endParaRPr lang="en-US"/>
          </a:p>
        </p:txBody>
      </p:sp>
      <p:sp>
        <p:nvSpPr>
          <p:cNvPr id="2" name="Google Shape;34;g3b1577a873e_0_88">
            <a:extLst>
              <a:ext uri="{FF2B5EF4-FFF2-40B4-BE49-F238E27FC236}">
                <a16:creationId xmlns:a16="http://schemas.microsoft.com/office/drawing/2014/main" id="{9B7C5B99-0DC3-8813-00AB-BE2D9C66F3B0}"/>
              </a:ext>
            </a:extLst>
          </p:cNvPr>
          <p:cNvSpPr txBox="1">
            <a:spLocks noGrp="1"/>
          </p:cNvSpPr>
          <p:nvPr>
            <p:ph type="body" idx="13"/>
          </p:nvPr>
        </p:nvSpPr>
        <p:spPr>
          <a:xfrm>
            <a:off x="3428048"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 name="Google Shape;38;g3b1577a873e_0_88">
            <a:extLst>
              <a:ext uri="{FF2B5EF4-FFF2-40B4-BE49-F238E27FC236}">
                <a16:creationId xmlns:a16="http://schemas.microsoft.com/office/drawing/2014/main" id="{172BDDE0-C60D-3BDC-DBC2-96D2730D729B}"/>
              </a:ext>
            </a:extLst>
          </p:cNvPr>
          <p:cNvSpPr>
            <a:spLocks noGrp="1"/>
          </p:cNvSpPr>
          <p:nvPr>
            <p:ph type="pic" idx="14"/>
          </p:nvPr>
        </p:nvSpPr>
        <p:spPr>
          <a:xfrm>
            <a:off x="3427372" y="1613150"/>
            <a:ext cx="2554741" cy="2104800"/>
          </a:xfrm>
          <a:prstGeom prst="roundRect">
            <a:avLst>
              <a:gd name="adj" fmla="val 7426"/>
            </a:avLst>
          </a:prstGeom>
          <a:solidFill>
            <a:schemeClr val="accent2"/>
          </a:solidFill>
          <a:ln>
            <a:noFill/>
          </a:ln>
        </p:spPr>
        <p:txBody>
          <a:bodyPr/>
          <a:lstStyle/>
          <a:p>
            <a:endParaRPr lang="en-US"/>
          </a:p>
        </p:txBody>
      </p:sp>
      <p:sp>
        <p:nvSpPr>
          <p:cNvPr id="4" name="Google Shape;34;g3b1577a873e_0_88">
            <a:extLst>
              <a:ext uri="{FF2B5EF4-FFF2-40B4-BE49-F238E27FC236}">
                <a16:creationId xmlns:a16="http://schemas.microsoft.com/office/drawing/2014/main" id="{D27BDEC6-90D9-BDF8-CD7C-31C2EB5845EC}"/>
              </a:ext>
            </a:extLst>
          </p:cNvPr>
          <p:cNvSpPr txBox="1">
            <a:spLocks noGrp="1"/>
          </p:cNvSpPr>
          <p:nvPr>
            <p:ph type="body" idx="15"/>
          </p:nvPr>
        </p:nvSpPr>
        <p:spPr>
          <a:xfrm>
            <a:off x="6206083"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5" name="Google Shape;38;g3b1577a873e_0_88">
            <a:extLst>
              <a:ext uri="{FF2B5EF4-FFF2-40B4-BE49-F238E27FC236}">
                <a16:creationId xmlns:a16="http://schemas.microsoft.com/office/drawing/2014/main" id="{16E357B4-E05B-5E19-0C2B-5551F37C629E}"/>
              </a:ext>
            </a:extLst>
          </p:cNvPr>
          <p:cNvSpPr>
            <a:spLocks noGrp="1"/>
          </p:cNvSpPr>
          <p:nvPr>
            <p:ph type="pic" idx="16"/>
          </p:nvPr>
        </p:nvSpPr>
        <p:spPr>
          <a:xfrm>
            <a:off x="6205407" y="1613150"/>
            <a:ext cx="2554741" cy="2104800"/>
          </a:xfrm>
          <a:prstGeom prst="roundRect">
            <a:avLst>
              <a:gd name="adj" fmla="val 7426"/>
            </a:avLst>
          </a:prstGeom>
          <a:solidFill>
            <a:schemeClr val="accent2"/>
          </a:solidFill>
          <a:ln>
            <a:noFill/>
          </a:ln>
        </p:spPr>
        <p:txBody>
          <a:bodyPr/>
          <a:lstStyle/>
          <a:p>
            <a:endParaRPr lang="en-US"/>
          </a:p>
        </p:txBody>
      </p:sp>
      <p:sp>
        <p:nvSpPr>
          <p:cNvPr id="6" name="Google Shape;34;g3b1577a873e_0_88">
            <a:extLst>
              <a:ext uri="{FF2B5EF4-FFF2-40B4-BE49-F238E27FC236}">
                <a16:creationId xmlns:a16="http://schemas.microsoft.com/office/drawing/2014/main" id="{63B39F2C-F7F2-1EEB-E519-DBC4AD282321}"/>
              </a:ext>
            </a:extLst>
          </p:cNvPr>
          <p:cNvSpPr txBox="1">
            <a:spLocks noGrp="1"/>
          </p:cNvSpPr>
          <p:nvPr>
            <p:ph type="body" idx="17"/>
          </p:nvPr>
        </p:nvSpPr>
        <p:spPr>
          <a:xfrm>
            <a:off x="9010243" y="3887025"/>
            <a:ext cx="2554741"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7" name="Google Shape;38;g3b1577a873e_0_88">
            <a:extLst>
              <a:ext uri="{FF2B5EF4-FFF2-40B4-BE49-F238E27FC236}">
                <a16:creationId xmlns:a16="http://schemas.microsoft.com/office/drawing/2014/main" id="{8710635F-440A-304C-8C20-A4E59CFBC8C3}"/>
              </a:ext>
            </a:extLst>
          </p:cNvPr>
          <p:cNvSpPr>
            <a:spLocks noGrp="1"/>
          </p:cNvSpPr>
          <p:nvPr>
            <p:ph type="pic" idx="18"/>
          </p:nvPr>
        </p:nvSpPr>
        <p:spPr>
          <a:xfrm>
            <a:off x="9009567" y="1613150"/>
            <a:ext cx="2554741" cy="2104800"/>
          </a:xfrm>
          <a:prstGeom prst="roundRect">
            <a:avLst>
              <a:gd name="adj" fmla="val 7426"/>
            </a:avLst>
          </a:prstGeom>
          <a:solidFill>
            <a:schemeClr val="accent2"/>
          </a:solidFill>
          <a:ln>
            <a:noFill/>
          </a:ln>
        </p:spPr>
        <p:txBody>
          <a:bodyPr/>
          <a:lstStyle/>
          <a:p>
            <a:endParaRPr lang="en-US"/>
          </a:p>
        </p:txBody>
      </p:sp>
      <p:cxnSp>
        <p:nvCxnSpPr>
          <p:cNvPr id="9" name="Google Shape;14;p3">
            <a:extLst>
              <a:ext uri="{FF2B5EF4-FFF2-40B4-BE49-F238E27FC236}">
                <a16:creationId xmlns:a16="http://schemas.microsoft.com/office/drawing/2014/main" id="{2E180BBF-3772-98DD-AF7A-591D790C376B}"/>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10" name="Google Shape;13;p3">
            <a:extLst>
              <a:ext uri="{FF2B5EF4-FFF2-40B4-BE49-F238E27FC236}">
                <a16:creationId xmlns:a16="http://schemas.microsoft.com/office/drawing/2014/main" id="{3E836220-680A-0F62-894A-5375AA25989E}"/>
              </a:ext>
            </a:extLst>
          </p:cNvPr>
          <p:cNvPicPr preferRelativeResize="0"/>
          <p:nvPr userDrawn="1"/>
        </p:nvPicPr>
        <p:blipFill>
          <a:blip r:embed="rId2">
            <a:alphaModFix/>
          </a:blip>
          <a:srcRect/>
          <a:stretch/>
        </p:blipFill>
        <p:spPr>
          <a:xfrm>
            <a:off x="628056" y="6465644"/>
            <a:ext cx="1220326" cy="190676"/>
          </a:xfrm>
          <a:prstGeom prst="rect">
            <a:avLst/>
          </a:prstGeom>
          <a:noFill/>
          <a:ln>
            <a:noFill/>
          </a:ln>
        </p:spPr>
      </p:pic>
      <p:sp>
        <p:nvSpPr>
          <p:cNvPr id="11" name="Footer Placeholder 10">
            <a:extLst>
              <a:ext uri="{FF2B5EF4-FFF2-40B4-BE49-F238E27FC236}">
                <a16:creationId xmlns:a16="http://schemas.microsoft.com/office/drawing/2014/main" id="{284D45A4-3B95-0DCD-19EC-6D36037984C5}"/>
              </a:ext>
            </a:extLst>
          </p:cNvPr>
          <p:cNvSpPr>
            <a:spLocks noGrp="1"/>
          </p:cNvSpPr>
          <p:nvPr>
            <p:ph type="ftr" sz="quarter" idx="19"/>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758936750"/>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up_Big_Heading" userDrawn="1">
  <p:cSld name="3-up_Big_Heading">
    <p:spTree>
      <p:nvGrpSpPr>
        <p:cNvPr id="1" name="Shape 42"/>
        <p:cNvGrpSpPr/>
        <p:nvPr/>
      </p:nvGrpSpPr>
      <p:grpSpPr>
        <a:xfrm>
          <a:off x="0" y="0"/>
          <a:ext cx="0" cy="0"/>
          <a:chOff x="0" y="0"/>
          <a:chExt cx="0" cy="0"/>
        </a:xfrm>
      </p:grpSpPr>
      <p:sp>
        <p:nvSpPr>
          <p:cNvPr id="43" name="Google Shape;43;g3b1577a873e_0_114"/>
          <p:cNvSpPr txBox="1">
            <a:spLocks noGrp="1"/>
          </p:cNvSpPr>
          <p:nvPr>
            <p:ph type="title"/>
          </p:nvPr>
        </p:nvSpPr>
        <p:spPr>
          <a:xfrm>
            <a:off x="623889" y="619200"/>
            <a:ext cx="10944224" cy="766355"/>
          </a:xfrm>
          <a:prstGeom prst="rect">
            <a:avLst/>
          </a:prstGeom>
        </p:spPr>
        <p:txBody>
          <a:bodyPr spcFirstLastPara="1" wrap="square" lIns="0" tIns="0" rIns="0" bIns="0" anchor="t" anchorCtr="0">
            <a:noAutofit/>
          </a:bodyPr>
          <a:lstStyle>
            <a:lvl1pPr lvl="0">
              <a:spcBef>
                <a:spcPts val="0"/>
              </a:spcBef>
              <a:spcAft>
                <a:spcPts val="0"/>
              </a:spcAft>
              <a:buSzPts val="4800"/>
              <a:buNone/>
              <a:defRPr sz="4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g3b1577a873e_0_114"/>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45" name="Google Shape;45;g3b1577a873e_0_114"/>
          <p:cNvSpPr txBox="1">
            <a:spLocks noGrp="1"/>
          </p:cNvSpPr>
          <p:nvPr>
            <p:ph type="body" idx="1"/>
          </p:nvPr>
        </p:nvSpPr>
        <p:spPr>
          <a:xfrm>
            <a:off x="623887" y="3887025"/>
            <a:ext cx="3512683"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48" name="Google Shape;48;g3b1577a873e_0_114"/>
          <p:cNvSpPr>
            <a:spLocks noGrp="1"/>
          </p:cNvSpPr>
          <p:nvPr>
            <p:ph type="pic" idx="4"/>
          </p:nvPr>
        </p:nvSpPr>
        <p:spPr>
          <a:xfrm>
            <a:off x="623888" y="2856150"/>
            <a:ext cx="927600" cy="861900"/>
          </a:xfrm>
          <a:prstGeom prst="roundRect">
            <a:avLst>
              <a:gd name="adj" fmla="val 7426"/>
            </a:avLst>
          </a:prstGeom>
          <a:noFill/>
          <a:ln>
            <a:noFill/>
          </a:ln>
        </p:spPr>
        <p:txBody>
          <a:bodyPr/>
          <a:lstStyle/>
          <a:p>
            <a:endParaRPr lang="en-US"/>
          </a:p>
        </p:txBody>
      </p:sp>
      <p:sp>
        <p:nvSpPr>
          <p:cNvPr id="2" name="Google Shape;45;g3b1577a873e_0_114">
            <a:extLst>
              <a:ext uri="{FF2B5EF4-FFF2-40B4-BE49-F238E27FC236}">
                <a16:creationId xmlns:a16="http://schemas.microsoft.com/office/drawing/2014/main" id="{99271A22-2410-5394-481F-BB923D66D5C1}"/>
              </a:ext>
            </a:extLst>
          </p:cNvPr>
          <p:cNvSpPr txBox="1">
            <a:spLocks noGrp="1"/>
          </p:cNvSpPr>
          <p:nvPr>
            <p:ph type="body" idx="13"/>
          </p:nvPr>
        </p:nvSpPr>
        <p:spPr>
          <a:xfrm>
            <a:off x="4333739" y="3887025"/>
            <a:ext cx="3512683"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 name="Google Shape;48;g3b1577a873e_0_114">
            <a:extLst>
              <a:ext uri="{FF2B5EF4-FFF2-40B4-BE49-F238E27FC236}">
                <a16:creationId xmlns:a16="http://schemas.microsoft.com/office/drawing/2014/main" id="{0AD3C813-252C-7339-ADDE-85069FF31BAC}"/>
              </a:ext>
            </a:extLst>
          </p:cNvPr>
          <p:cNvSpPr>
            <a:spLocks noGrp="1"/>
          </p:cNvSpPr>
          <p:nvPr>
            <p:ph type="pic" idx="14"/>
          </p:nvPr>
        </p:nvSpPr>
        <p:spPr>
          <a:xfrm>
            <a:off x="4333740" y="2856150"/>
            <a:ext cx="927600" cy="861900"/>
          </a:xfrm>
          <a:prstGeom prst="roundRect">
            <a:avLst>
              <a:gd name="adj" fmla="val 7426"/>
            </a:avLst>
          </a:prstGeom>
          <a:noFill/>
          <a:ln>
            <a:noFill/>
          </a:ln>
        </p:spPr>
        <p:txBody>
          <a:bodyPr/>
          <a:lstStyle/>
          <a:p>
            <a:endParaRPr lang="en-US"/>
          </a:p>
        </p:txBody>
      </p:sp>
      <p:sp>
        <p:nvSpPr>
          <p:cNvPr id="4" name="Google Shape;45;g3b1577a873e_0_114">
            <a:extLst>
              <a:ext uri="{FF2B5EF4-FFF2-40B4-BE49-F238E27FC236}">
                <a16:creationId xmlns:a16="http://schemas.microsoft.com/office/drawing/2014/main" id="{1A52E466-4325-7DC7-36DF-F6312D84B548}"/>
              </a:ext>
            </a:extLst>
          </p:cNvPr>
          <p:cNvSpPr txBox="1">
            <a:spLocks noGrp="1"/>
          </p:cNvSpPr>
          <p:nvPr>
            <p:ph type="body" idx="15"/>
          </p:nvPr>
        </p:nvSpPr>
        <p:spPr>
          <a:xfrm>
            <a:off x="8069716" y="3887025"/>
            <a:ext cx="3512683"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5" name="Google Shape;48;g3b1577a873e_0_114">
            <a:extLst>
              <a:ext uri="{FF2B5EF4-FFF2-40B4-BE49-F238E27FC236}">
                <a16:creationId xmlns:a16="http://schemas.microsoft.com/office/drawing/2014/main" id="{211D0F30-6206-8576-0ADD-43475916F6C1}"/>
              </a:ext>
            </a:extLst>
          </p:cNvPr>
          <p:cNvSpPr>
            <a:spLocks noGrp="1"/>
          </p:cNvSpPr>
          <p:nvPr>
            <p:ph type="pic" idx="16"/>
          </p:nvPr>
        </p:nvSpPr>
        <p:spPr>
          <a:xfrm>
            <a:off x="8069717" y="2856150"/>
            <a:ext cx="927600" cy="861900"/>
          </a:xfrm>
          <a:prstGeom prst="roundRect">
            <a:avLst>
              <a:gd name="adj" fmla="val 7426"/>
            </a:avLst>
          </a:prstGeom>
          <a:noFill/>
          <a:ln>
            <a:noFill/>
          </a:ln>
        </p:spPr>
        <p:txBody>
          <a:bodyPr/>
          <a:lstStyle/>
          <a:p>
            <a:endParaRPr lang="en-US"/>
          </a:p>
        </p:txBody>
      </p:sp>
      <p:cxnSp>
        <p:nvCxnSpPr>
          <p:cNvPr id="7" name="Straight Connector 6">
            <a:extLst>
              <a:ext uri="{FF2B5EF4-FFF2-40B4-BE49-F238E27FC236}">
                <a16:creationId xmlns:a16="http://schemas.microsoft.com/office/drawing/2014/main" id="{504F2F25-B3B7-1CF4-CEDC-2AFB1B22D7ED}"/>
              </a:ext>
            </a:extLst>
          </p:cNvPr>
          <p:cNvCxnSpPr>
            <a:cxnSpLocks/>
          </p:cNvCxnSpPr>
          <p:nvPr userDrawn="1"/>
        </p:nvCxnSpPr>
        <p:spPr>
          <a:xfrm>
            <a:off x="4230451" y="2856150"/>
            <a:ext cx="0" cy="31356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4C2C56-81DA-76D8-399E-CCE953CC47A0}"/>
              </a:ext>
            </a:extLst>
          </p:cNvPr>
          <p:cNvCxnSpPr>
            <a:cxnSpLocks/>
          </p:cNvCxnSpPr>
          <p:nvPr userDrawn="1"/>
        </p:nvCxnSpPr>
        <p:spPr>
          <a:xfrm>
            <a:off x="7943808" y="2856150"/>
            <a:ext cx="0" cy="31356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Google Shape;13;p3">
            <a:extLst>
              <a:ext uri="{FF2B5EF4-FFF2-40B4-BE49-F238E27FC236}">
                <a16:creationId xmlns:a16="http://schemas.microsoft.com/office/drawing/2014/main" id="{67029989-1589-D91D-1595-9058035C01DE}"/>
              </a:ext>
            </a:extLst>
          </p:cNvPr>
          <p:cNvPicPr preferRelativeResize="0"/>
          <p:nvPr userDrawn="1"/>
        </p:nvPicPr>
        <p:blipFill rotWithShape="1">
          <a:blip r:embed="rId2">
            <a:alphaModFix/>
          </a:blip>
          <a:srcRect/>
          <a:stretch/>
        </p:blipFill>
        <p:spPr>
          <a:xfrm>
            <a:off x="623888" y="6465644"/>
            <a:ext cx="1228663" cy="190676"/>
          </a:xfrm>
          <a:prstGeom prst="rect">
            <a:avLst/>
          </a:prstGeom>
          <a:noFill/>
          <a:ln>
            <a:noFill/>
          </a:ln>
        </p:spPr>
      </p:pic>
      <p:cxnSp>
        <p:nvCxnSpPr>
          <p:cNvPr id="8" name="Google Shape;14;p3">
            <a:extLst>
              <a:ext uri="{FF2B5EF4-FFF2-40B4-BE49-F238E27FC236}">
                <a16:creationId xmlns:a16="http://schemas.microsoft.com/office/drawing/2014/main" id="{CA7FE0C2-E3A7-3DBD-4B90-B71A7B125C9E}"/>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10" name="Footer Placeholder 9">
            <a:extLst>
              <a:ext uri="{FF2B5EF4-FFF2-40B4-BE49-F238E27FC236}">
                <a16:creationId xmlns:a16="http://schemas.microsoft.com/office/drawing/2014/main" id="{17B38BF8-E32E-D41B-D150-5D5A2FDE5AFA}"/>
              </a:ext>
            </a:extLst>
          </p:cNvPr>
          <p:cNvSpPr>
            <a:spLocks noGrp="1"/>
          </p:cNvSpPr>
          <p:nvPr>
            <p:ph type="ftr" sz="quarter" idx="17"/>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1004510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690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up_Big_Heading" preserve="1" userDrawn="1">
  <p:cSld name="1_3-up_Big_Heading">
    <p:bg>
      <p:bgRef idx="1001">
        <a:schemeClr val="bg2"/>
      </p:bgRef>
    </p:bg>
    <p:spTree>
      <p:nvGrpSpPr>
        <p:cNvPr id="1" name="Shape 42"/>
        <p:cNvGrpSpPr/>
        <p:nvPr/>
      </p:nvGrpSpPr>
      <p:grpSpPr>
        <a:xfrm>
          <a:off x="0" y="0"/>
          <a:ext cx="0" cy="0"/>
          <a:chOff x="0" y="0"/>
          <a:chExt cx="0" cy="0"/>
        </a:xfrm>
      </p:grpSpPr>
      <p:sp>
        <p:nvSpPr>
          <p:cNvPr id="43" name="Google Shape;43;g3b1577a873e_0_114"/>
          <p:cNvSpPr txBox="1">
            <a:spLocks noGrp="1"/>
          </p:cNvSpPr>
          <p:nvPr>
            <p:ph type="title"/>
          </p:nvPr>
        </p:nvSpPr>
        <p:spPr>
          <a:xfrm>
            <a:off x="623889" y="619200"/>
            <a:ext cx="10944224" cy="766355"/>
          </a:xfrm>
          <a:prstGeom prst="rect">
            <a:avLst/>
          </a:prstGeom>
        </p:spPr>
        <p:txBody>
          <a:bodyPr spcFirstLastPara="1" wrap="square" lIns="0" tIns="0" rIns="0" bIns="0" anchor="t" anchorCtr="0">
            <a:noAutofit/>
          </a:bodyPr>
          <a:lstStyle>
            <a:lvl1pPr lvl="0">
              <a:spcBef>
                <a:spcPts val="0"/>
              </a:spcBef>
              <a:spcAft>
                <a:spcPts val="0"/>
              </a:spcAft>
              <a:buSzPts val="4800"/>
              <a:buNone/>
              <a:defRPr sz="4400">
                <a:solidFill>
                  <a:schemeClr val="tx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g3b1577a873e_0_114"/>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45" name="Google Shape;45;g3b1577a873e_0_114"/>
          <p:cNvSpPr txBox="1">
            <a:spLocks noGrp="1"/>
          </p:cNvSpPr>
          <p:nvPr>
            <p:ph type="body" idx="1"/>
          </p:nvPr>
        </p:nvSpPr>
        <p:spPr>
          <a:xfrm>
            <a:off x="623887" y="3887025"/>
            <a:ext cx="3512683"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48" name="Google Shape;48;g3b1577a873e_0_114"/>
          <p:cNvSpPr>
            <a:spLocks noGrp="1"/>
          </p:cNvSpPr>
          <p:nvPr>
            <p:ph type="pic" idx="4"/>
          </p:nvPr>
        </p:nvSpPr>
        <p:spPr>
          <a:xfrm>
            <a:off x="623888" y="2856150"/>
            <a:ext cx="927600" cy="861900"/>
          </a:xfrm>
          <a:prstGeom prst="roundRect">
            <a:avLst>
              <a:gd name="adj" fmla="val 7426"/>
            </a:avLst>
          </a:prstGeom>
          <a:noFill/>
          <a:ln>
            <a:noFill/>
          </a:ln>
        </p:spPr>
        <p:txBody>
          <a:bodyPr/>
          <a:lstStyle/>
          <a:p>
            <a:endParaRPr lang="en-US"/>
          </a:p>
        </p:txBody>
      </p:sp>
      <p:sp>
        <p:nvSpPr>
          <p:cNvPr id="2" name="Google Shape;45;g3b1577a873e_0_114">
            <a:extLst>
              <a:ext uri="{FF2B5EF4-FFF2-40B4-BE49-F238E27FC236}">
                <a16:creationId xmlns:a16="http://schemas.microsoft.com/office/drawing/2014/main" id="{99271A22-2410-5394-481F-BB923D66D5C1}"/>
              </a:ext>
            </a:extLst>
          </p:cNvPr>
          <p:cNvSpPr txBox="1">
            <a:spLocks noGrp="1"/>
          </p:cNvSpPr>
          <p:nvPr>
            <p:ph type="body" idx="13"/>
          </p:nvPr>
        </p:nvSpPr>
        <p:spPr>
          <a:xfrm>
            <a:off x="4333739" y="3887025"/>
            <a:ext cx="3512683"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3" name="Google Shape;48;g3b1577a873e_0_114">
            <a:extLst>
              <a:ext uri="{FF2B5EF4-FFF2-40B4-BE49-F238E27FC236}">
                <a16:creationId xmlns:a16="http://schemas.microsoft.com/office/drawing/2014/main" id="{0AD3C813-252C-7339-ADDE-85069FF31BAC}"/>
              </a:ext>
            </a:extLst>
          </p:cNvPr>
          <p:cNvSpPr>
            <a:spLocks noGrp="1"/>
          </p:cNvSpPr>
          <p:nvPr>
            <p:ph type="pic" idx="14"/>
          </p:nvPr>
        </p:nvSpPr>
        <p:spPr>
          <a:xfrm>
            <a:off x="4333740" y="2856150"/>
            <a:ext cx="927600" cy="861900"/>
          </a:xfrm>
          <a:prstGeom prst="roundRect">
            <a:avLst>
              <a:gd name="adj" fmla="val 7426"/>
            </a:avLst>
          </a:prstGeom>
          <a:noFill/>
          <a:ln>
            <a:noFill/>
          </a:ln>
        </p:spPr>
        <p:txBody>
          <a:bodyPr/>
          <a:lstStyle/>
          <a:p>
            <a:endParaRPr lang="en-US"/>
          </a:p>
        </p:txBody>
      </p:sp>
      <p:sp>
        <p:nvSpPr>
          <p:cNvPr id="4" name="Google Shape;45;g3b1577a873e_0_114">
            <a:extLst>
              <a:ext uri="{FF2B5EF4-FFF2-40B4-BE49-F238E27FC236}">
                <a16:creationId xmlns:a16="http://schemas.microsoft.com/office/drawing/2014/main" id="{1A52E466-4325-7DC7-36DF-F6312D84B548}"/>
              </a:ext>
            </a:extLst>
          </p:cNvPr>
          <p:cNvSpPr txBox="1">
            <a:spLocks noGrp="1"/>
          </p:cNvSpPr>
          <p:nvPr>
            <p:ph type="body" idx="15"/>
          </p:nvPr>
        </p:nvSpPr>
        <p:spPr>
          <a:xfrm>
            <a:off x="8069716" y="3887025"/>
            <a:ext cx="3512683" cy="429861"/>
          </a:xfrm>
          <a:prstGeom prst="rect">
            <a:avLst/>
          </a:prstGeom>
        </p:spPr>
        <p:txBody>
          <a:bodyPr spcFirstLastPara="1" wrap="square" lIns="0" tIns="0" rIns="0" bIns="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5" name="Google Shape;48;g3b1577a873e_0_114">
            <a:extLst>
              <a:ext uri="{FF2B5EF4-FFF2-40B4-BE49-F238E27FC236}">
                <a16:creationId xmlns:a16="http://schemas.microsoft.com/office/drawing/2014/main" id="{211D0F30-6206-8576-0ADD-43475916F6C1}"/>
              </a:ext>
            </a:extLst>
          </p:cNvPr>
          <p:cNvSpPr>
            <a:spLocks noGrp="1"/>
          </p:cNvSpPr>
          <p:nvPr>
            <p:ph type="pic" idx="16"/>
          </p:nvPr>
        </p:nvSpPr>
        <p:spPr>
          <a:xfrm>
            <a:off x="8069717" y="2856150"/>
            <a:ext cx="927600" cy="861900"/>
          </a:xfrm>
          <a:prstGeom prst="roundRect">
            <a:avLst>
              <a:gd name="adj" fmla="val 7426"/>
            </a:avLst>
          </a:prstGeom>
          <a:noFill/>
          <a:ln>
            <a:noFill/>
          </a:ln>
        </p:spPr>
        <p:txBody>
          <a:bodyPr/>
          <a:lstStyle/>
          <a:p>
            <a:endParaRPr lang="en-US"/>
          </a:p>
        </p:txBody>
      </p:sp>
      <p:cxnSp>
        <p:nvCxnSpPr>
          <p:cNvPr id="7" name="Straight Connector 6">
            <a:extLst>
              <a:ext uri="{FF2B5EF4-FFF2-40B4-BE49-F238E27FC236}">
                <a16:creationId xmlns:a16="http://schemas.microsoft.com/office/drawing/2014/main" id="{504F2F25-B3B7-1CF4-CEDC-2AFB1B22D7ED}"/>
              </a:ext>
            </a:extLst>
          </p:cNvPr>
          <p:cNvCxnSpPr>
            <a:cxnSpLocks/>
          </p:cNvCxnSpPr>
          <p:nvPr userDrawn="1"/>
        </p:nvCxnSpPr>
        <p:spPr>
          <a:xfrm>
            <a:off x="4230451" y="2856150"/>
            <a:ext cx="0" cy="3135675"/>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4C2C56-81DA-76D8-399E-CCE953CC47A0}"/>
              </a:ext>
            </a:extLst>
          </p:cNvPr>
          <p:cNvCxnSpPr>
            <a:cxnSpLocks/>
          </p:cNvCxnSpPr>
          <p:nvPr userDrawn="1"/>
        </p:nvCxnSpPr>
        <p:spPr>
          <a:xfrm>
            <a:off x="7943808" y="2856150"/>
            <a:ext cx="0" cy="3135675"/>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Google Shape;14;p3">
            <a:extLst>
              <a:ext uri="{FF2B5EF4-FFF2-40B4-BE49-F238E27FC236}">
                <a16:creationId xmlns:a16="http://schemas.microsoft.com/office/drawing/2014/main" id="{CA7FE0C2-E3A7-3DBD-4B90-B71A7B125C9E}"/>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10" name="Google Shape;13;p3">
            <a:extLst>
              <a:ext uri="{FF2B5EF4-FFF2-40B4-BE49-F238E27FC236}">
                <a16:creationId xmlns:a16="http://schemas.microsoft.com/office/drawing/2014/main" id="{C176D1FB-5F09-70CC-1935-362D05F98D9E}"/>
              </a:ext>
            </a:extLst>
          </p:cNvPr>
          <p:cNvPicPr preferRelativeResize="0"/>
          <p:nvPr userDrawn="1"/>
        </p:nvPicPr>
        <p:blipFill>
          <a:blip r:embed="rId2">
            <a:alphaModFix/>
          </a:blip>
          <a:srcRect/>
          <a:stretch/>
        </p:blipFill>
        <p:spPr>
          <a:xfrm>
            <a:off x="628056" y="6465644"/>
            <a:ext cx="1220326" cy="190676"/>
          </a:xfrm>
          <a:prstGeom prst="rect">
            <a:avLst/>
          </a:prstGeom>
          <a:noFill/>
          <a:ln>
            <a:noFill/>
          </a:ln>
        </p:spPr>
      </p:pic>
      <p:sp>
        <p:nvSpPr>
          <p:cNvPr id="11" name="Footer Placeholder 10">
            <a:extLst>
              <a:ext uri="{FF2B5EF4-FFF2-40B4-BE49-F238E27FC236}">
                <a16:creationId xmlns:a16="http://schemas.microsoft.com/office/drawing/2014/main" id="{31234744-15C2-A6FA-02DF-E41B8BAF2A7E}"/>
              </a:ext>
            </a:extLst>
          </p:cNvPr>
          <p:cNvSpPr>
            <a:spLocks noGrp="1"/>
          </p:cNvSpPr>
          <p:nvPr>
            <p:ph type="ftr" sz="quarter" idx="17"/>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1514447872"/>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up_Big_Heading" preserve="1" userDrawn="1">
  <p:cSld name="1_3-up_Big_Heading">
    <p:spTree>
      <p:nvGrpSpPr>
        <p:cNvPr id="1" name="Shape 42"/>
        <p:cNvGrpSpPr/>
        <p:nvPr/>
      </p:nvGrpSpPr>
      <p:grpSpPr>
        <a:xfrm>
          <a:off x="0" y="0"/>
          <a:ext cx="0" cy="0"/>
          <a:chOff x="0" y="0"/>
          <a:chExt cx="0" cy="0"/>
        </a:xfrm>
      </p:grpSpPr>
      <p:pic>
        <p:nvPicPr>
          <p:cNvPr id="6" name="Google Shape;54;g3b1577a873e_1_11" title="Artboard 2@2x.png">
            <a:extLst>
              <a:ext uri="{FF2B5EF4-FFF2-40B4-BE49-F238E27FC236}">
                <a16:creationId xmlns:a16="http://schemas.microsoft.com/office/drawing/2014/main" id="{A9620ECA-79D1-287A-FC8B-1311C9D11BEA}"/>
              </a:ext>
            </a:extLst>
          </p:cNvPr>
          <p:cNvPicPr preferRelativeResize="0"/>
          <p:nvPr userDrawn="1"/>
        </p:nvPicPr>
        <p:blipFill rotWithShape="1">
          <a:blip r:embed="rId2">
            <a:alphaModFix/>
          </a:blip>
          <a:srcRect t="57727"/>
          <a:stretch/>
        </p:blipFill>
        <p:spPr>
          <a:xfrm rot="10800000">
            <a:off x="0" y="1"/>
            <a:ext cx="12192000" cy="2899074"/>
          </a:xfrm>
          <a:prstGeom prst="rect">
            <a:avLst/>
          </a:prstGeom>
          <a:noFill/>
          <a:ln>
            <a:noFill/>
          </a:ln>
        </p:spPr>
      </p:pic>
      <p:sp>
        <p:nvSpPr>
          <p:cNvPr id="43" name="Google Shape;43;g3b1577a873e_0_114"/>
          <p:cNvSpPr txBox="1">
            <a:spLocks noGrp="1"/>
          </p:cNvSpPr>
          <p:nvPr>
            <p:ph type="title"/>
          </p:nvPr>
        </p:nvSpPr>
        <p:spPr>
          <a:xfrm>
            <a:off x="623889" y="619200"/>
            <a:ext cx="10944224" cy="766355"/>
          </a:xfrm>
          <a:prstGeom prst="rect">
            <a:avLst/>
          </a:prstGeom>
        </p:spPr>
        <p:txBody>
          <a:bodyPr spcFirstLastPara="1" wrap="square" lIns="0" tIns="0" rIns="0" bIns="0" anchor="t" anchorCtr="0">
            <a:noAutofit/>
          </a:bodyPr>
          <a:lstStyle>
            <a:lvl1pPr lvl="0">
              <a:spcBef>
                <a:spcPts val="0"/>
              </a:spcBef>
              <a:spcAft>
                <a:spcPts val="0"/>
              </a:spcAft>
              <a:buSzPts val="4800"/>
              <a:buNone/>
              <a:defRPr sz="4800">
                <a:solidFill>
                  <a:schemeClr val="bg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g3b1577a873e_0_114"/>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45" name="Google Shape;45;g3b1577a873e_0_114"/>
          <p:cNvSpPr txBox="1">
            <a:spLocks noGrp="1"/>
          </p:cNvSpPr>
          <p:nvPr>
            <p:ph type="body" idx="1"/>
          </p:nvPr>
        </p:nvSpPr>
        <p:spPr>
          <a:xfrm>
            <a:off x="623887" y="3130491"/>
            <a:ext cx="10944226" cy="429861"/>
          </a:xfrm>
          <a:prstGeom prst="rect">
            <a:avLst/>
          </a:prstGeom>
        </p:spPr>
        <p:txBody>
          <a:bodyPr spcFirstLastPara="1" wrap="square" lIns="0" tIns="0" rIns="0" bIns="0" numCol="3" spcCol="27000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8" name="Google Shape;57;g3b1577a873e_1_11">
            <a:extLst>
              <a:ext uri="{FF2B5EF4-FFF2-40B4-BE49-F238E27FC236}">
                <a16:creationId xmlns:a16="http://schemas.microsoft.com/office/drawing/2014/main" id="{9372E88A-5FB3-239D-C6B2-4668D07B5679}"/>
              </a:ext>
            </a:extLst>
          </p:cNvPr>
          <p:cNvSpPr txBox="1">
            <a:spLocks noGrp="1"/>
          </p:cNvSpPr>
          <p:nvPr>
            <p:ph type="subTitle" idx="16"/>
          </p:nvPr>
        </p:nvSpPr>
        <p:spPr>
          <a:xfrm>
            <a:off x="623888" y="1270875"/>
            <a:ext cx="7287300" cy="1211400"/>
          </a:xfrm>
          <a:prstGeom prst="rect">
            <a:avLst/>
          </a:prstGeom>
        </p:spPr>
        <p:txBody>
          <a:bodyPr spcFirstLastPara="1" wrap="square" lIns="0" tIns="0" rIns="0" bIns="0" anchor="t" anchorCtr="0">
            <a:spAutoFit/>
          </a:bodyPr>
          <a:lstStyle>
            <a:lvl1pPr lvl="0">
              <a:spcBef>
                <a:spcPts val="1000"/>
              </a:spcBef>
              <a:spcAft>
                <a:spcPts val="0"/>
              </a:spcAft>
              <a:buClr>
                <a:schemeClr val="lt1"/>
              </a:buClr>
              <a:buSzPts val="2000"/>
              <a:buNone/>
              <a:defRPr sz="2000">
                <a:solidFill>
                  <a:schemeClr val="lt1"/>
                </a:solidFill>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pic>
        <p:nvPicPr>
          <p:cNvPr id="2" name="Google Shape;13;p3">
            <a:extLst>
              <a:ext uri="{FF2B5EF4-FFF2-40B4-BE49-F238E27FC236}">
                <a16:creationId xmlns:a16="http://schemas.microsoft.com/office/drawing/2014/main" id="{020FFB61-009A-0E7A-3FF0-CC942F63AA43}"/>
              </a:ext>
            </a:extLst>
          </p:cNvPr>
          <p:cNvPicPr preferRelativeResize="0"/>
          <p:nvPr userDrawn="1"/>
        </p:nvPicPr>
        <p:blipFill rotWithShape="1">
          <a:blip r:embed="rId3">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41ACCDC3-4365-36D3-5AA5-76BF6A157C8E}"/>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pic>
        <p:nvPicPr>
          <p:cNvPr id="5" name="Picture 4">
            <a:extLst>
              <a:ext uri="{FF2B5EF4-FFF2-40B4-BE49-F238E27FC236}">
                <a16:creationId xmlns:a16="http://schemas.microsoft.com/office/drawing/2014/main" id="{02B8D4CC-EA98-9985-85C6-40F789540CF5}"/>
              </a:ext>
            </a:extLst>
          </p:cNvPr>
          <p:cNvPicPr>
            <a:picLocks noChangeAspect="1"/>
          </p:cNvPicPr>
          <p:nvPr userDrawn="1"/>
        </p:nvPicPr>
        <p:blipFill>
          <a:blip r:embed="rId4"/>
          <a:srcRect r="2830"/>
          <a:stretch>
            <a:fillRect/>
          </a:stretch>
        </p:blipFill>
        <p:spPr>
          <a:xfrm>
            <a:off x="1479064" y="1"/>
            <a:ext cx="10712936" cy="2898156"/>
          </a:xfrm>
          <a:prstGeom prst="rect">
            <a:avLst/>
          </a:prstGeom>
        </p:spPr>
      </p:pic>
      <p:sp>
        <p:nvSpPr>
          <p:cNvPr id="7" name="Footer Placeholder 6">
            <a:extLst>
              <a:ext uri="{FF2B5EF4-FFF2-40B4-BE49-F238E27FC236}">
                <a16:creationId xmlns:a16="http://schemas.microsoft.com/office/drawing/2014/main" id="{F878ECC9-AA8E-F230-4D55-F227106D9B99}"/>
              </a:ext>
            </a:extLst>
          </p:cNvPr>
          <p:cNvSpPr>
            <a:spLocks noGrp="1"/>
          </p:cNvSpPr>
          <p:nvPr>
            <p:ph type="ftr" sz="quarter" idx="17"/>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22464962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up_Big_Heading" preserve="1" userDrawn="1">
  <p:cSld name="1_3-up_Big_Heading">
    <p:bg>
      <p:bgRef idx="1001">
        <a:schemeClr val="bg2"/>
      </p:bgRef>
    </p:bg>
    <p:spTree>
      <p:nvGrpSpPr>
        <p:cNvPr id="1" name="Shape 42"/>
        <p:cNvGrpSpPr/>
        <p:nvPr/>
      </p:nvGrpSpPr>
      <p:grpSpPr>
        <a:xfrm>
          <a:off x="0" y="0"/>
          <a:ext cx="0" cy="0"/>
          <a:chOff x="0" y="0"/>
          <a:chExt cx="0" cy="0"/>
        </a:xfrm>
      </p:grpSpPr>
      <p:pic>
        <p:nvPicPr>
          <p:cNvPr id="6" name="Google Shape;54;g3b1577a873e_1_11" title="Artboard 2@2x.png">
            <a:extLst>
              <a:ext uri="{FF2B5EF4-FFF2-40B4-BE49-F238E27FC236}">
                <a16:creationId xmlns:a16="http://schemas.microsoft.com/office/drawing/2014/main" id="{A9620ECA-79D1-287A-FC8B-1311C9D11BEA}"/>
              </a:ext>
            </a:extLst>
          </p:cNvPr>
          <p:cNvPicPr preferRelativeResize="0"/>
          <p:nvPr userDrawn="1"/>
        </p:nvPicPr>
        <p:blipFill rotWithShape="1">
          <a:blip r:embed="rId2">
            <a:alphaModFix/>
          </a:blip>
          <a:srcRect t="57727"/>
          <a:stretch/>
        </p:blipFill>
        <p:spPr>
          <a:xfrm rot="10800000">
            <a:off x="0" y="1"/>
            <a:ext cx="12192000" cy="2899074"/>
          </a:xfrm>
          <a:prstGeom prst="rect">
            <a:avLst/>
          </a:prstGeom>
          <a:noFill/>
          <a:ln>
            <a:noFill/>
          </a:ln>
        </p:spPr>
      </p:pic>
      <p:sp>
        <p:nvSpPr>
          <p:cNvPr id="43" name="Google Shape;43;g3b1577a873e_0_114"/>
          <p:cNvSpPr txBox="1">
            <a:spLocks noGrp="1"/>
          </p:cNvSpPr>
          <p:nvPr>
            <p:ph type="title"/>
          </p:nvPr>
        </p:nvSpPr>
        <p:spPr>
          <a:xfrm>
            <a:off x="623889" y="619200"/>
            <a:ext cx="10944224" cy="766355"/>
          </a:xfrm>
          <a:prstGeom prst="rect">
            <a:avLst/>
          </a:prstGeom>
        </p:spPr>
        <p:txBody>
          <a:bodyPr spcFirstLastPara="1" wrap="square" lIns="0" tIns="0" rIns="0" bIns="0" anchor="t" anchorCtr="0">
            <a:noAutofit/>
          </a:bodyPr>
          <a:lstStyle>
            <a:lvl1pPr lvl="0">
              <a:spcBef>
                <a:spcPts val="0"/>
              </a:spcBef>
              <a:spcAft>
                <a:spcPts val="0"/>
              </a:spcAft>
              <a:buSzPts val="4800"/>
              <a:buNone/>
              <a:defRPr sz="4800">
                <a:solidFill>
                  <a:schemeClr val="tx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g3b1577a873e_0_114"/>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45" name="Google Shape;45;g3b1577a873e_0_114"/>
          <p:cNvSpPr txBox="1">
            <a:spLocks noGrp="1"/>
          </p:cNvSpPr>
          <p:nvPr>
            <p:ph type="body" idx="1"/>
          </p:nvPr>
        </p:nvSpPr>
        <p:spPr>
          <a:xfrm>
            <a:off x="623887" y="3130491"/>
            <a:ext cx="10944226" cy="429861"/>
          </a:xfrm>
          <a:prstGeom prst="rect">
            <a:avLst/>
          </a:prstGeom>
        </p:spPr>
        <p:txBody>
          <a:bodyPr spcFirstLastPara="1" wrap="square" lIns="0" tIns="0" rIns="0" bIns="0" numCol="3" spcCol="27000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8" name="Google Shape;57;g3b1577a873e_1_11">
            <a:extLst>
              <a:ext uri="{FF2B5EF4-FFF2-40B4-BE49-F238E27FC236}">
                <a16:creationId xmlns:a16="http://schemas.microsoft.com/office/drawing/2014/main" id="{9372E88A-5FB3-239D-C6B2-4668D07B5679}"/>
              </a:ext>
            </a:extLst>
          </p:cNvPr>
          <p:cNvSpPr txBox="1">
            <a:spLocks noGrp="1"/>
          </p:cNvSpPr>
          <p:nvPr>
            <p:ph type="subTitle" idx="16"/>
          </p:nvPr>
        </p:nvSpPr>
        <p:spPr>
          <a:xfrm>
            <a:off x="623888" y="1270875"/>
            <a:ext cx="7287300" cy="1211400"/>
          </a:xfrm>
          <a:prstGeom prst="rect">
            <a:avLst/>
          </a:prstGeom>
        </p:spPr>
        <p:txBody>
          <a:bodyPr spcFirstLastPara="1" wrap="square" lIns="0" tIns="0" rIns="0" bIns="0" anchor="t" anchorCtr="0">
            <a:spAutoFit/>
          </a:bodyPr>
          <a:lstStyle>
            <a:lvl1pPr lvl="0">
              <a:spcBef>
                <a:spcPts val="1000"/>
              </a:spcBef>
              <a:spcAft>
                <a:spcPts val="0"/>
              </a:spcAft>
              <a:buClr>
                <a:schemeClr val="lt1"/>
              </a:buClr>
              <a:buSzPts val="2000"/>
              <a:buNone/>
              <a:defRPr sz="2000">
                <a:solidFill>
                  <a:schemeClr val="lt1"/>
                </a:solidFill>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cxnSp>
        <p:nvCxnSpPr>
          <p:cNvPr id="4" name="Google Shape;14;p3">
            <a:extLst>
              <a:ext uri="{FF2B5EF4-FFF2-40B4-BE49-F238E27FC236}">
                <a16:creationId xmlns:a16="http://schemas.microsoft.com/office/drawing/2014/main" id="{A9C27557-A231-CE5D-0A84-D8C768E3705A}"/>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5" name="Google Shape;13;p3">
            <a:extLst>
              <a:ext uri="{FF2B5EF4-FFF2-40B4-BE49-F238E27FC236}">
                <a16:creationId xmlns:a16="http://schemas.microsoft.com/office/drawing/2014/main" id="{10E0A8F4-A6D6-3AFD-3D68-DF9B44DBCF0F}"/>
              </a:ext>
            </a:extLst>
          </p:cNvPr>
          <p:cNvPicPr preferRelativeResize="0"/>
          <p:nvPr userDrawn="1"/>
        </p:nvPicPr>
        <p:blipFill>
          <a:blip r:embed="rId3">
            <a:alphaModFix/>
          </a:blip>
          <a:srcRect/>
          <a:stretch/>
        </p:blipFill>
        <p:spPr>
          <a:xfrm>
            <a:off x="628056" y="6465644"/>
            <a:ext cx="1220326" cy="190676"/>
          </a:xfrm>
          <a:prstGeom prst="rect">
            <a:avLst/>
          </a:prstGeom>
          <a:noFill/>
          <a:ln>
            <a:noFill/>
          </a:ln>
        </p:spPr>
      </p:pic>
      <p:pic>
        <p:nvPicPr>
          <p:cNvPr id="7" name="Picture 6">
            <a:extLst>
              <a:ext uri="{FF2B5EF4-FFF2-40B4-BE49-F238E27FC236}">
                <a16:creationId xmlns:a16="http://schemas.microsoft.com/office/drawing/2014/main" id="{43C56892-1C85-A794-FEB7-724A29AAE224}"/>
              </a:ext>
            </a:extLst>
          </p:cNvPr>
          <p:cNvPicPr>
            <a:picLocks noChangeAspect="1"/>
          </p:cNvPicPr>
          <p:nvPr userDrawn="1"/>
        </p:nvPicPr>
        <p:blipFill>
          <a:blip r:embed="rId4"/>
          <a:srcRect r="2830"/>
          <a:stretch>
            <a:fillRect/>
          </a:stretch>
        </p:blipFill>
        <p:spPr>
          <a:xfrm>
            <a:off x="1479064" y="1"/>
            <a:ext cx="10712936" cy="2898156"/>
          </a:xfrm>
          <a:prstGeom prst="rect">
            <a:avLst/>
          </a:prstGeom>
        </p:spPr>
      </p:pic>
      <p:sp>
        <p:nvSpPr>
          <p:cNvPr id="9" name="Footer Placeholder 8">
            <a:extLst>
              <a:ext uri="{FF2B5EF4-FFF2-40B4-BE49-F238E27FC236}">
                <a16:creationId xmlns:a16="http://schemas.microsoft.com/office/drawing/2014/main" id="{97BFB8EE-20AA-AF0B-70FD-595A01FEB1FE}"/>
              </a:ext>
            </a:extLst>
          </p:cNvPr>
          <p:cNvSpPr>
            <a:spLocks noGrp="1"/>
          </p:cNvSpPr>
          <p:nvPr>
            <p:ph type="ftr" sz="quarter" idx="17"/>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2551881225"/>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up_Big_Heading" preserve="1" userDrawn="1">
  <p:cSld name="1_3-up_Big_Heading">
    <p:spTree>
      <p:nvGrpSpPr>
        <p:cNvPr id="1" name="Shape 42"/>
        <p:cNvGrpSpPr/>
        <p:nvPr/>
      </p:nvGrpSpPr>
      <p:grpSpPr>
        <a:xfrm>
          <a:off x="0" y="0"/>
          <a:ext cx="0" cy="0"/>
          <a:chOff x="0" y="0"/>
          <a:chExt cx="0" cy="0"/>
        </a:xfrm>
      </p:grpSpPr>
      <p:pic>
        <p:nvPicPr>
          <p:cNvPr id="6" name="Google Shape;54;g3b1577a873e_1_11" title="Artboard 2@2x.png">
            <a:extLst>
              <a:ext uri="{FF2B5EF4-FFF2-40B4-BE49-F238E27FC236}">
                <a16:creationId xmlns:a16="http://schemas.microsoft.com/office/drawing/2014/main" id="{A9620ECA-79D1-287A-FC8B-1311C9D11BEA}"/>
              </a:ext>
            </a:extLst>
          </p:cNvPr>
          <p:cNvPicPr preferRelativeResize="0"/>
          <p:nvPr userDrawn="1"/>
        </p:nvPicPr>
        <p:blipFill rotWithShape="1">
          <a:blip r:embed="rId2">
            <a:alphaModFix/>
          </a:blip>
          <a:srcRect t="57727"/>
          <a:stretch/>
        </p:blipFill>
        <p:spPr>
          <a:xfrm rot="10800000">
            <a:off x="0" y="1"/>
            <a:ext cx="12192000" cy="1942087"/>
          </a:xfrm>
          <a:prstGeom prst="rect">
            <a:avLst/>
          </a:prstGeom>
          <a:noFill/>
          <a:ln>
            <a:noFill/>
          </a:ln>
        </p:spPr>
      </p:pic>
      <p:sp>
        <p:nvSpPr>
          <p:cNvPr id="43" name="Google Shape;43;g3b1577a873e_0_114"/>
          <p:cNvSpPr txBox="1">
            <a:spLocks noGrp="1"/>
          </p:cNvSpPr>
          <p:nvPr>
            <p:ph type="title"/>
          </p:nvPr>
        </p:nvSpPr>
        <p:spPr>
          <a:xfrm>
            <a:off x="623889" y="619200"/>
            <a:ext cx="10944224" cy="766355"/>
          </a:xfrm>
          <a:prstGeom prst="rect">
            <a:avLst/>
          </a:prstGeom>
        </p:spPr>
        <p:txBody>
          <a:bodyPr spcFirstLastPara="1" wrap="square" lIns="0" tIns="0" rIns="0" bIns="0" anchor="t" anchorCtr="0">
            <a:noAutofit/>
          </a:bodyPr>
          <a:lstStyle>
            <a:lvl1pPr lvl="0">
              <a:spcBef>
                <a:spcPts val="0"/>
              </a:spcBef>
              <a:spcAft>
                <a:spcPts val="0"/>
              </a:spcAft>
              <a:buSzPts val="4800"/>
              <a:buNone/>
              <a:defRPr sz="4800">
                <a:solidFill>
                  <a:schemeClr val="bg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g3b1577a873e_0_114"/>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45" name="Google Shape;45;g3b1577a873e_0_114"/>
          <p:cNvSpPr txBox="1">
            <a:spLocks noGrp="1"/>
          </p:cNvSpPr>
          <p:nvPr>
            <p:ph type="body" idx="1"/>
          </p:nvPr>
        </p:nvSpPr>
        <p:spPr>
          <a:xfrm>
            <a:off x="623887" y="2131427"/>
            <a:ext cx="10944226" cy="429861"/>
          </a:xfrm>
          <a:prstGeom prst="rect">
            <a:avLst/>
          </a:prstGeom>
        </p:spPr>
        <p:txBody>
          <a:bodyPr spcFirstLastPara="1" wrap="square" lIns="0" tIns="0" rIns="0" bIns="0" numCol="3" spcCol="270000" anchor="t" anchorCtr="0">
            <a:spAutoFit/>
          </a:bodyPr>
          <a:lstStyle>
            <a:lvl1pPr marL="0" lvl="0" indent="0">
              <a:lnSpc>
                <a:spcPct val="140000"/>
              </a:lnSpc>
              <a:spcBef>
                <a:spcPts val="1000"/>
              </a:spcBef>
              <a:spcAft>
                <a:spcPts val="0"/>
              </a:spcAft>
              <a:buSzPts val="1400"/>
              <a:buNone/>
              <a:defRPr sz="1400"/>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8" name="Google Shape;57;g3b1577a873e_1_11">
            <a:extLst>
              <a:ext uri="{FF2B5EF4-FFF2-40B4-BE49-F238E27FC236}">
                <a16:creationId xmlns:a16="http://schemas.microsoft.com/office/drawing/2014/main" id="{9372E88A-5FB3-239D-C6B2-4668D07B5679}"/>
              </a:ext>
            </a:extLst>
          </p:cNvPr>
          <p:cNvSpPr txBox="1">
            <a:spLocks noGrp="1"/>
          </p:cNvSpPr>
          <p:nvPr>
            <p:ph type="subTitle" idx="16"/>
          </p:nvPr>
        </p:nvSpPr>
        <p:spPr>
          <a:xfrm>
            <a:off x="623888" y="1270875"/>
            <a:ext cx="7287300" cy="559127"/>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2000"/>
              <a:buNone/>
              <a:defRPr sz="2000">
                <a:solidFill>
                  <a:schemeClr val="lt1"/>
                </a:solidFill>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pic>
        <p:nvPicPr>
          <p:cNvPr id="2" name="Google Shape;13;p3">
            <a:extLst>
              <a:ext uri="{FF2B5EF4-FFF2-40B4-BE49-F238E27FC236}">
                <a16:creationId xmlns:a16="http://schemas.microsoft.com/office/drawing/2014/main" id="{020FFB61-009A-0E7A-3FF0-CC942F63AA43}"/>
              </a:ext>
            </a:extLst>
          </p:cNvPr>
          <p:cNvPicPr preferRelativeResize="0"/>
          <p:nvPr userDrawn="1"/>
        </p:nvPicPr>
        <p:blipFill rotWithShape="1">
          <a:blip r:embed="rId3">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41ACCDC3-4365-36D3-5AA5-76BF6A157C8E}"/>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pic>
        <p:nvPicPr>
          <p:cNvPr id="5" name="Picture 4">
            <a:extLst>
              <a:ext uri="{FF2B5EF4-FFF2-40B4-BE49-F238E27FC236}">
                <a16:creationId xmlns:a16="http://schemas.microsoft.com/office/drawing/2014/main" id="{02B8D4CC-EA98-9985-85C6-40F789540CF5}"/>
              </a:ext>
            </a:extLst>
          </p:cNvPr>
          <p:cNvPicPr>
            <a:picLocks noChangeAspect="1"/>
          </p:cNvPicPr>
          <p:nvPr userDrawn="1"/>
        </p:nvPicPr>
        <p:blipFill>
          <a:blip r:embed="rId4"/>
          <a:srcRect r="2830"/>
          <a:stretch>
            <a:fillRect/>
          </a:stretch>
        </p:blipFill>
        <p:spPr>
          <a:xfrm>
            <a:off x="5008970" y="1"/>
            <a:ext cx="7183030" cy="1943215"/>
          </a:xfrm>
          <a:prstGeom prst="rect">
            <a:avLst/>
          </a:prstGeom>
        </p:spPr>
      </p:pic>
      <p:sp>
        <p:nvSpPr>
          <p:cNvPr id="7" name="Footer Placeholder 6">
            <a:extLst>
              <a:ext uri="{FF2B5EF4-FFF2-40B4-BE49-F238E27FC236}">
                <a16:creationId xmlns:a16="http://schemas.microsoft.com/office/drawing/2014/main" id="{F878ECC9-AA8E-F230-4D55-F227106D9B99}"/>
              </a:ext>
            </a:extLst>
          </p:cNvPr>
          <p:cNvSpPr>
            <a:spLocks noGrp="1"/>
          </p:cNvSpPr>
          <p:nvPr>
            <p:ph type="ftr" sz="quarter" idx="17"/>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13253656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up_Big_Heading" preserve="1" userDrawn="1">
  <p:cSld name="1_3-up_Big_Heading">
    <p:bg>
      <p:bgRef idx="1001">
        <a:schemeClr val="bg2"/>
      </p:bgRef>
    </p:bg>
    <p:spTree>
      <p:nvGrpSpPr>
        <p:cNvPr id="1" name="Shape 42"/>
        <p:cNvGrpSpPr/>
        <p:nvPr/>
      </p:nvGrpSpPr>
      <p:grpSpPr>
        <a:xfrm>
          <a:off x="0" y="0"/>
          <a:ext cx="0" cy="0"/>
          <a:chOff x="0" y="0"/>
          <a:chExt cx="0" cy="0"/>
        </a:xfrm>
      </p:grpSpPr>
      <p:pic>
        <p:nvPicPr>
          <p:cNvPr id="6" name="Google Shape;54;g3b1577a873e_1_11" title="Artboard 2@2x.png">
            <a:extLst>
              <a:ext uri="{FF2B5EF4-FFF2-40B4-BE49-F238E27FC236}">
                <a16:creationId xmlns:a16="http://schemas.microsoft.com/office/drawing/2014/main" id="{A9620ECA-79D1-287A-FC8B-1311C9D11BEA}"/>
              </a:ext>
            </a:extLst>
          </p:cNvPr>
          <p:cNvPicPr preferRelativeResize="0"/>
          <p:nvPr userDrawn="1"/>
        </p:nvPicPr>
        <p:blipFill rotWithShape="1">
          <a:blip r:embed="rId2">
            <a:alphaModFix/>
          </a:blip>
          <a:srcRect t="57727"/>
          <a:stretch/>
        </p:blipFill>
        <p:spPr>
          <a:xfrm rot="10800000">
            <a:off x="0" y="1"/>
            <a:ext cx="12192000" cy="1942087"/>
          </a:xfrm>
          <a:prstGeom prst="rect">
            <a:avLst/>
          </a:prstGeom>
          <a:noFill/>
          <a:ln>
            <a:noFill/>
          </a:ln>
        </p:spPr>
      </p:pic>
      <p:sp>
        <p:nvSpPr>
          <p:cNvPr id="43" name="Google Shape;43;g3b1577a873e_0_114"/>
          <p:cNvSpPr txBox="1">
            <a:spLocks noGrp="1"/>
          </p:cNvSpPr>
          <p:nvPr>
            <p:ph type="title"/>
          </p:nvPr>
        </p:nvSpPr>
        <p:spPr>
          <a:xfrm>
            <a:off x="623889" y="619200"/>
            <a:ext cx="10944224" cy="766355"/>
          </a:xfrm>
          <a:prstGeom prst="rect">
            <a:avLst/>
          </a:prstGeom>
        </p:spPr>
        <p:txBody>
          <a:bodyPr spcFirstLastPara="1" wrap="square" lIns="0" tIns="0" rIns="0" bIns="0" anchor="t" anchorCtr="0">
            <a:noAutofit/>
          </a:bodyPr>
          <a:lstStyle>
            <a:lvl1pPr lvl="0">
              <a:spcBef>
                <a:spcPts val="0"/>
              </a:spcBef>
              <a:spcAft>
                <a:spcPts val="0"/>
              </a:spcAft>
              <a:buSzPts val="4800"/>
              <a:buNone/>
              <a:defRPr sz="4800">
                <a:solidFill>
                  <a:schemeClr val="tx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g3b1577a873e_0_114"/>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45" name="Google Shape;45;g3b1577a873e_0_114"/>
          <p:cNvSpPr txBox="1">
            <a:spLocks noGrp="1"/>
          </p:cNvSpPr>
          <p:nvPr>
            <p:ph type="body" idx="1"/>
          </p:nvPr>
        </p:nvSpPr>
        <p:spPr>
          <a:xfrm>
            <a:off x="623887" y="2131427"/>
            <a:ext cx="10944226" cy="429861"/>
          </a:xfrm>
          <a:prstGeom prst="rect">
            <a:avLst/>
          </a:prstGeom>
        </p:spPr>
        <p:txBody>
          <a:bodyPr spcFirstLastPara="1" wrap="square" lIns="0" tIns="0" rIns="0" bIns="0" numCol="3" spcCol="270000" anchor="t" anchorCtr="0">
            <a:spAutoFit/>
          </a:bodyPr>
          <a:lstStyle>
            <a:lvl1pPr marL="0" lvl="0" indent="0">
              <a:lnSpc>
                <a:spcPct val="140000"/>
              </a:lnSpc>
              <a:spcBef>
                <a:spcPts val="1000"/>
              </a:spcBef>
              <a:spcAft>
                <a:spcPts val="0"/>
              </a:spcAft>
              <a:buSzPts val="1400"/>
              <a:buNone/>
              <a:defRPr sz="1400">
                <a:solidFill>
                  <a:schemeClr val="tx1"/>
                </a:solidFill>
              </a:defRPr>
            </a:lvl1pPr>
            <a:lvl2pPr marL="914400" lvl="1" indent="-317500">
              <a:lnSpc>
                <a:spcPct val="140000"/>
              </a:lnSpc>
              <a:spcBef>
                <a:spcPts val="1000"/>
              </a:spcBef>
              <a:spcAft>
                <a:spcPts val="0"/>
              </a:spcAft>
              <a:buSzPts val="1400"/>
              <a:buChar char="•"/>
              <a:defRPr sz="1400"/>
            </a:lvl2pPr>
            <a:lvl3pPr marL="1371600" lvl="2" indent="-317500">
              <a:lnSpc>
                <a:spcPct val="140000"/>
              </a:lnSpc>
              <a:spcBef>
                <a:spcPts val="1000"/>
              </a:spcBef>
              <a:spcAft>
                <a:spcPts val="0"/>
              </a:spcAft>
              <a:buSzPts val="1400"/>
              <a:buChar char="•"/>
              <a:defRPr sz="1400"/>
            </a:lvl3pPr>
            <a:lvl4pPr marL="1828800" lvl="3" indent="-317500">
              <a:lnSpc>
                <a:spcPct val="140000"/>
              </a:lnSpc>
              <a:spcBef>
                <a:spcPts val="1000"/>
              </a:spcBef>
              <a:spcAft>
                <a:spcPts val="0"/>
              </a:spcAft>
              <a:buSzPts val="1400"/>
              <a:buChar char="•"/>
              <a:defRPr sz="1400"/>
            </a:lvl4pPr>
            <a:lvl5pPr marL="2286000" lvl="4" indent="-317500">
              <a:lnSpc>
                <a:spcPct val="140000"/>
              </a:lnSpc>
              <a:spcBef>
                <a:spcPts val="1000"/>
              </a:spcBef>
              <a:spcAft>
                <a:spcPts val="0"/>
              </a:spcAft>
              <a:buSzPts val="1400"/>
              <a:buChar char="•"/>
              <a:defRPr sz="1400"/>
            </a:lvl5pPr>
            <a:lvl6pPr marL="2743200" lvl="5" indent="-317500">
              <a:lnSpc>
                <a:spcPct val="140000"/>
              </a:lnSpc>
              <a:spcBef>
                <a:spcPts val="1000"/>
              </a:spcBef>
              <a:spcAft>
                <a:spcPts val="0"/>
              </a:spcAft>
              <a:buSzPts val="1400"/>
              <a:buChar char="•"/>
              <a:defRPr sz="1400"/>
            </a:lvl6pPr>
            <a:lvl7pPr marL="3200400" lvl="6" indent="-317500">
              <a:lnSpc>
                <a:spcPct val="140000"/>
              </a:lnSpc>
              <a:spcBef>
                <a:spcPts val="1000"/>
              </a:spcBef>
              <a:spcAft>
                <a:spcPts val="0"/>
              </a:spcAft>
              <a:buSzPts val="1400"/>
              <a:buChar char="•"/>
              <a:defRPr sz="1400"/>
            </a:lvl7pPr>
            <a:lvl8pPr marL="3657600" lvl="7" indent="-317500">
              <a:lnSpc>
                <a:spcPct val="140000"/>
              </a:lnSpc>
              <a:spcBef>
                <a:spcPts val="1000"/>
              </a:spcBef>
              <a:spcAft>
                <a:spcPts val="0"/>
              </a:spcAft>
              <a:buSzPts val="1400"/>
              <a:buChar char="•"/>
              <a:defRPr sz="1400"/>
            </a:lvl8pPr>
            <a:lvl9pPr marL="4114800" lvl="8" indent="-317500">
              <a:lnSpc>
                <a:spcPct val="140000"/>
              </a:lnSpc>
              <a:spcBef>
                <a:spcPts val="1000"/>
              </a:spcBef>
              <a:spcAft>
                <a:spcPts val="1000"/>
              </a:spcAft>
              <a:buSzPts val="1400"/>
              <a:buChar char="•"/>
              <a:defRPr sz="1400"/>
            </a:lvl9pPr>
          </a:lstStyle>
          <a:p>
            <a:endParaRPr/>
          </a:p>
        </p:txBody>
      </p:sp>
      <p:sp>
        <p:nvSpPr>
          <p:cNvPr id="8" name="Google Shape;57;g3b1577a873e_1_11">
            <a:extLst>
              <a:ext uri="{FF2B5EF4-FFF2-40B4-BE49-F238E27FC236}">
                <a16:creationId xmlns:a16="http://schemas.microsoft.com/office/drawing/2014/main" id="{9372E88A-5FB3-239D-C6B2-4668D07B5679}"/>
              </a:ext>
            </a:extLst>
          </p:cNvPr>
          <p:cNvSpPr txBox="1">
            <a:spLocks noGrp="1"/>
          </p:cNvSpPr>
          <p:nvPr>
            <p:ph type="subTitle" idx="16"/>
          </p:nvPr>
        </p:nvSpPr>
        <p:spPr>
          <a:xfrm>
            <a:off x="623888" y="1270875"/>
            <a:ext cx="7287300" cy="559127"/>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2000"/>
              <a:buNone/>
              <a:defRPr sz="2000">
                <a:solidFill>
                  <a:schemeClr val="lt1"/>
                </a:solidFill>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cxnSp>
        <p:nvCxnSpPr>
          <p:cNvPr id="3" name="Google Shape;14;p3">
            <a:extLst>
              <a:ext uri="{FF2B5EF4-FFF2-40B4-BE49-F238E27FC236}">
                <a16:creationId xmlns:a16="http://schemas.microsoft.com/office/drawing/2014/main" id="{41ACCDC3-4365-36D3-5AA5-76BF6A157C8E}"/>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pic>
        <p:nvPicPr>
          <p:cNvPr id="5" name="Picture 4">
            <a:extLst>
              <a:ext uri="{FF2B5EF4-FFF2-40B4-BE49-F238E27FC236}">
                <a16:creationId xmlns:a16="http://schemas.microsoft.com/office/drawing/2014/main" id="{02B8D4CC-EA98-9985-85C6-40F789540CF5}"/>
              </a:ext>
            </a:extLst>
          </p:cNvPr>
          <p:cNvPicPr>
            <a:picLocks noChangeAspect="1"/>
          </p:cNvPicPr>
          <p:nvPr userDrawn="1"/>
        </p:nvPicPr>
        <p:blipFill>
          <a:blip r:embed="rId3"/>
          <a:srcRect r="2830"/>
          <a:stretch>
            <a:fillRect/>
          </a:stretch>
        </p:blipFill>
        <p:spPr>
          <a:xfrm>
            <a:off x="5008970" y="1"/>
            <a:ext cx="7183030" cy="1943215"/>
          </a:xfrm>
          <a:prstGeom prst="rect">
            <a:avLst/>
          </a:prstGeom>
        </p:spPr>
      </p:pic>
      <p:sp>
        <p:nvSpPr>
          <p:cNvPr id="7" name="Footer Placeholder 6">
            <a:extLst>
              <a:ext uri="{FF2B5EF4-FFF2-40B4-BE49-F238E27FC236}">
                <a16:creationId xmlns:a16="http://schemas.microsoft.com/office/drawing/2014/main" id="{F878ECC9-AA8E-F230-4D55-F227106D9B99}"/>
              </a:ext>
            </a:extLst>
          </p:cNvPr>
          <p:cNvSpPr>
            <a:spLocks noGrp="1"/>
          </p:cNvSpPr>
          <p:nvPr>
            <p:ph type="ftr" sz="quarter" idx="17"/>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pic>
        <p:nvPicPr>
          <p:cNvPr id="4" name="Google Shape;13;p3">
            <a:extLst>
              <a:ext uri="{FF2B5EF4-FFF2-40B4-BE49-F238E27FC236}">
                <a16:creationId xmlns:a16="http://schemas.microsoft.com/office/drawing/2014/main" id="{7480905B-820D-966D-B092-A728457A7C64}"/>
              </a:ext>
            </a:extLst>
          </p:cNvPr>
          <p:cNvPicPr preferRelativeResize="0"/>
          <p:nvPr userDrawn="1"/>
        </p:nvPicPr>
        <p:blipFill>
          <a:blip r:embed="rId4">
            <a:alphaModFix/>
          </a:blip>
          <a:srcRect/>
          <a:stretch/>
        </p:blipFill>
        <p:spPr>
          <a:xfrm>
            <a:off x="628056" y="6465644"/>
            <a:ext cx="1220326" cy="190676"/>
          </a:xfrm>
          <a:prstGeom prst="rect">
            <a:avLst/>
          </a:prstGeom>
          <a:noFill/>
          <a:ln>
            <a:noFill/>
          </a:ln>
        </p:spPr>
      </p:pic>
    </p:spTree>
    <p:extLst>
      <p:ext uri="{BB962C8B-B14F-4D97-AF65-F5344CB8AC3E}">
        <p14:creationId xmlns:p14="http://schemas.microsoft.com/office/powerpoint/2010/main" val="2165733228"/>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ockquote">
  <p:cSld name="blockquote">
    <p:spTree>
      <p:nvGrpSpPr>
        <p:cNvPr id="1" name="Shape 53"/>
        <p:cNvGrpSpPr/>
        <p:nvPr/>
      </p:nvGrpSpPr>
      <p:grpSpPr>
        <a:xfrm>
          <a:off x="0" y="0"/>
          <a:ext cx="0" cy="0"/>
          <a:chOff x="0" y="0"/>
          <a:chExt cx="0" cy="0"/>
        </a:xfrm>
      </p:grpSpPr>
      <p:pic>
        <p:nvPicPr>
          <p:cNvPr id="54" name="Google Shape;54;g3b1577a873e_1_11" title="Artboard 2@2x.png"/>
          <p:cNvPicPr preferRelativeResize="0"/>
          <p:nvPr/>
        </p:nvPicPr>
        <p:blipFill rotWithShape="1">
          <a:blip r:embed="rId2">
            <a:alphaModFix/>
          </a:blip>
          <a:srcRect t="57727"/>
          <a:stretch/>
        </p:blipFill>
        <p:spPr>
          <a:xfrm rot="10800000">
            <a:off x="0" y="1"/>
            <a:ext cx="12192000" cy="2899074"/>
          </a:xfrm>
          <a:prstGeom prst="rect">
            <a:avLst/>
          </a:prstGeom>
          <a:noFill/>
          <a:ln>
            <a:noFill/>
          </a:ln>
        </p:spPr>
      </p:pic>
      <p:sp>
        <p:nvSpPr>
          <p:cNvPr id="55" name="Google Shape;55;g3b1577a873e_1_11"/>
          <p:cNvSpPr txBox="1">
            <a:spLocks noGrp="1"/>
          </p:cNvSpPr>
          <p:nvPr>
            <p:ph type="title"/>
          </p:nvPr>
        </p:nvSpPr>
        <p:spPr>
          <a:xfrm>
            <a:off x="623888" y="619200"/>
            <a:ext cx="7745100" cy="650162"/>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6" name="Google Shape;56;g3b1577a873e_1_11"/>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57" name="Google Shape;57;g3b1577a873e_1_11"/>
          <p:cNvSpPr txBox="1">
            <a:spLocks noGrp="1"/>
          </p:cNvSpPr>
          <p:nvPr>
            <p:ph type="subTitle" idx="1"/>
          </p:nvPr>
        </p:nvSpPr>
        <p:spPr>
          <a:xfrm>
            <a:off x="623888" y="1270875"/>
            <a:ext cx="7287300" cy="559127"/>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2000"/>
              <a:buNone/>
              <a:defRPr sz="2000">
                <a:solidFill>
                  <a:schemeClr val="lt1"/>
                </a:solidFill>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sp>
        <p:nvSpPr>
          <p:cNvPr id="58" name="Google Shape;58;g3b1577a873e_1_11"/>
          <p:cNvSpPr/>
          <p:nvPr/>
        </p:nvSpPr>
        <p:spPr>
          <a:xfrm rot="10800000">
            <a:off x="623887" y="3127200"/>
            <a:ext cx="536857" cy="643694"/>
          </a:xfrm>
          <a:prstGeom prst="rect">
            <a:avLst/>
          </a:prstGeom>
        </p:spPr>
        <p:txBody>
          <a:bodyPr>
            <a:prstTxWarp prst="textPlain">
              <a:avLst/>
            </a:prstTxWarp>
          </a:bodyPr>
          <a:lstStyle/>
          <a:p>
            <a:pPr lvl="0" algn="ctr"/>
            <a:r>
              <a:rPr b="0" i="0">
                <a:ln w="9525" cap="flat" cmpd="sng">
                  <a:solidFill>
                    <a:schemeClr val="accent1"/>
                  </a:solidFill>
                  <a:prstDash val="solid"/>
                  <a:round/>
                  <a:headEnd type="none" w="sm" len="sm"/>
                  <a:tailEnd type="none" w="sm" len="sm"/>
                </a:ln>
                <a:solidFill>
                  <a:schemeClr val="accent1"/>
                </a:solidFill>
                <a:latin typeface="Roboto"/>
              </a:rPr>
              <a:t>"</a:t>
            </a:r>
          </a:p>
        </p:txBody>
      </p:sp>
      <p:cxnSp>
        <p:nvCxnSpPr>
          <p:cNvPr id="59" name="Google Shape;59;g3b1577a873e_1_11"/>
          <p:cNvCxnSpPr>
            <a:cxnSpLocks/>
          </p:cNvCxnSpPr>
          <p:nvPr/>
        </p:nvCxnSpPr>
        <p:spPr>
          <a:xfrm>
            <a:off x="1538538" y="3117500"/>
            <a:ext cx="0" cy="2960450"/>
          </a:xfrm>
          <a:prstGeom prst="straightConnector1">
            <a:avLst/>
          </a:prstGeom>
          <a:noFill/>
          <a:ln w="15875" cap="flat" cmpd="sng">
            <a:solidFill>
              <a:schemeClr val="accent1"/>
            </a:solidFill>
            <a:prstDash val="solid"/>
            <a:round/>
            <a:headEnd type="none" w="med" len="med"/>
            <a:tailEnd type="none" w="med" len="med"/>
          </a:ln>
        </p:spPr>
      </p:cxnSp>
      <p:sp>
        <p:nvSpPr>
          <p:cNvPr id="60" name="Google Shape;60;g3b1577a873e_1_11"/>
          <p:cNvSpPr txBox="1">
            <a:spLocks noGrp="1"/>
          </p:cNvSpPr>
          <p:nvPr>
            <p:ph type="title" idx="2"/>
          </p:nvPr>
        </p:nvSpPr>
        <p:spPr>
          <a:xfrm>
            <a:off x="1852551" y="3137350"/>
            <a:ext cx="9715559" cy="29406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6000"/>
              <a:buNone/>
              <a:defRPr sz="4000">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pic>
        <p:nvPicPr>
          <p:cNvPr id="2" name="Google Shape;13;p3">
            <a:extLst>
              <a:ext uri="{FF2B5EF4-FFF2-40B4-BE49-F238E27FC236}">
                <a16:creationId xmlns:a16="http://schemas.microsoft.com/office/drawing/2014/main" id="{7E6C517A-E989-A300-9103-65833D7336C8}"/>
              </a:ext>
            </a:extLst>
          </p:cNvPr>
          <p:cNvPicPr preferRelativeResize="0"/>
          <p:nvPr userDrawn="1"/>
        </p:nvPicPr>
        <p:blipFill rotWithShape="1">
          <a:blip r:embed="rId3">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3671FFE6-B5B2-50C3-C879-9B191123C830}"/>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4" name="Footer Placeholder 3">
            <a:extLst>
              <a:ext uri="{FF2B5EF4-FFF2-40B4-BE49-F238E27FC236}">
                <a16:creationId xmlns:a16="http://schemas.microsoft.com/office/drawing/2014/main" id="{FD174C91-E83B-5620-4126-E531A5076250}"/>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39458134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ockquote" preserve="1">
  <p:cSld name="1_blockquote">
    <p:bg>
      <p:bgRef idx="1001">
        <a:schemeClr val="bg2"/>
      </p:bgRef>
    </p:bg>
    <p:spTree>
      <p:nvGrpSpPr>
        <p:cNvPr id="1" name="Shape 53"/>
        <p:cNvGrpSpPr/>
        <p:nvPr/>
      </p:nvGrpSpPr>
      <p:grpSpPr>
        <a:xfrm>
          <a:off x="0" y="0"/>
          <a:ext cx="0" cy="0"/>
          <a:chOff x="0" y="0"/>
          <a:chExt cx="0" cy="0"/>
        </a:xfrm>
      </p:grpSpPr>
      <p:pic>
        <p:nvPicPr>
          <p:cNvPr id="54" name="Google Shape;54;g3b1577a873e_1_11" title="Artboard 2@2x.png"/>
          <p:cNvPicPr preferRelativeResize="0"/>
          <p:nvPr/>
        </p:nvPicPr>
        <p:blipFill rotWithShape="1">
          <a:blip r:embed="rId2">
            <a:alphaModFix/>
          </a:blip>
          <a:srcRect t="57727"/>
          <a:stretch/>
        </p:blipFill>
        <p:spPr>
          <a:xfrm rot="10800000">
            <a:off x="0" y="1"/>
            <a:ext cx="12192000" cy="2899074"/>
          </a:xfrm>
          <a:prstGeom prst="rect">
            <a:avLst/>
          </a:prstGeom>
          <a:noFill/>
          <a:ln>
            <a:noFill/>
          </a:ln>
        </p:spPr>
      </p:pic>
      <p:sp>
        <p:nvSpPr>
          <p:cNvPr id="55" name="Google Shape;55;g3b1577a873e_1_11"/>
          <p:cNvSpPr txBox="1">
            <a:spLocks noGrp="1"/>
          </p:cNvSpPr>
          <p:nvPr>
            <p:ph type="title"/>
          </p:nvPr>
        </p:nvSpPr>
        <p:spPr>
          <a:xfrm>
            <a:off x="623888" y="619200"/>
            <a:ext cx="7745100" cy="650162"/>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6" name="Google Shape;56;g3b1577a873e_1_11"/>
          <p:cNvSpPr txBox="1">
            <a:spLocks noGrp="1"/>
          </p:cNvSpPr>
          <p:nvPr>
            <p:ph type="sldNum" idx="12"/>
          </p:nvPr>
        </p:nvSpPr>
        <p:spPr>
          <a:xfrm>
            <a:off x="8824913" y="6318044"/>
            <a:ext cx="2743200" cy="339600"/>
          </a:xfrm>
          <a:prstGeom prst="rect">
            <a:avLst/>
          </a:prstGeom>
        </p:spPr>
        <p:txBody>
          <a:bodyPr spcFirstLastPara="1" wrap="square" lIns="91425" tIns="45700" rIns="91425" bIns="45700" anchor="ctr"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r>
              <a:rPr lang="en-GB"/>
              <a:t>Page </a:t>
            </a:r>
            <a:fld id="{00000000-1234-1234-1234-123412341234}" type="slidenum">
              <a:rPr lang="en-GB" smtClean="0"/>
              <a:pPr/>
              <a:t>‹#›</a:t>
            </a:fld>
            <a:endParaRPr/>
          </a:p>
        </p:txBody>
      </p:sp>
      <p:sp>
        <p:nvSpPr>
          <p:cNvPr id="57" name="Google Shape;57;g3b1577a873e_1_11"/>
          <p:cNvSpPr txBox="1">
            <a:spLocks noGrp="1"/>
          </p:cNvSpPr>
          <p:nvPr>
            <p:ph type="subTitle" idx="1"/>
          </p:nvPr>
        </p:nvSpPr>
        <p:spPr>
          <a:xfrm>
            <a:off x="623888" y="1270875"/>
            <a:ext cx="7287300" cy="559127"/>
          </a:xfrm>
          <a:prstGeom prst="rect">
            <a:avLst/>
          </a:prstGeom>
        </p:spPr>
        <p:txBody>
          <a:bodyPr spcFirstLastPara="1" wrap="square" lIns="0" tIns="0" rIns="0" bIns="0" anchor="t" anchorCtr="0">
            <a:spAutoFit/>
          </a:bodyPr>
          <a:lstStyle>
            <a:lvl1pPr marL="0" lvl="0" indent="0">
              <a:spcBef>
                <a:spcPts val="1000"/>
              </a:spcBef>
              <a:spcAft>
                <a:spcPts val="0"/>
              </a:spcAft>
              <a:buClr>
                <a:schemeClr val="lt1"/>
              </a:buClr>
              <a:buSzPts val="2000"/>
              <a:buNone/>
              <a:defRPr sz="2000">
                <a:solidFill>
                  <a:schemeClr val="lt1"/>
                </a:solidFill>
              </a:defRPr>
            </a:lvl1pPr>
            <a:lvl2pPr lvl="1">
              <a:spcBef>
                <a:spcPts val="1000"/>
              </a:spcBef>
              <a:spcAft>
                <a:spcPts val="0"/>
              </a:spcAft>
              <a:buSzPts val="1600"/>
              <a:buNone/>
              <a:defRPr/>
            </a:lvl2pPr>
            <a:lvl3pPr lvl="2">
              <a:spcBef>
                <a:spcPts val="1000"/>
              </a:spcBef>
              <a:spcAft>
                <a:spcPts val="0"/>
              </a:spcAft>
              <a:buSzPts val="1600"/>
              <a:buNone/>
              <a:defRPr/>
            </a:lvl3pPr>
            <a:lvl4pPr lvl="3">
              <a:spcBef>
                <a:spcPts val="1000"/>
              </a:spcBef>
              <a:spcAft>
                <a:spcPts val="0"/>
              </a:spcAft>
              <a:buSzPts val="1600"/>
              <a:buNone/>
              <a:defRPr/>
            </a:lvl4pPr>
            <a:lvl5pPr lvl="4">
              <a:spcBef>
                <a:spcPts val="1000"/>
              </a:spcBef>
              <a:spcAft>
                <a:spcPts val="0"/>
              </a:spcAft>
              <a:buSzPts val="1600"/>
              <a:buNone/>
              <a:defRPr/>
            </a:lvl5pPr>
            <a:lvl6pPr lvl="5">
              <a:spcBef>
                <a:spcPts val="1000"/>
              </a:spcBef>
              <a:spcAft>
                <a:spcPts val="0"/>
              </a:spcAft>
              <a:buSzPts val="1600"/>
              <a:buNone/>
              <a:defRPr/>
            </a:lvl6pPr>
            <a:lvl7pPr lvl="6">
              <a:spcBef>
                <a:spcPts val="1000"/>
              </a:spcBef>
              <a:spcAft>
                <a:spcPts val="0"/>
              </a:spcAft>
              <a:buSzPts val="1600"/>
              <a:buNone/>
              <a:defRPr/>
            </a:lvl7pPr>
            <a:lvl8pPr lvl="7">
              <a:spcBef>
                <a:spcPts val="1000"/>
              </a:spcBef>
              <a:spcAft>
                <a:spcPts val="0"/>
              </a:spcAft>
              <a:buSzPts val="1600"/>
              <a:buNone/>
              <a:defRPr/>
            </a:lvl8pPr>
            <a:lvl9pPr lvl="8">
              <a:spcBef>
                <a:spcPts val="1000"/>
              </a:spcBef>
              <a:spcAft>
                <a:spcPts val="0"/>
              </a:spcAft>
              <a:buSzPts val="1600"/>
              <a:buNone/>
              <a:defRPr/>
            </a:lvl9pPr>
          </a:lstStyle>
          <a:p>
            <a:endParaRPr/>
          </a:p>
        </p:txBody>
      </p:sp>
      <p:sp>
        <p:nvSpPr>
          <p:cNvPr id="60" name="Google Shape;60;g3b1577a873e_1_11"/>
          <p:cNvSpPr txBox="1">
            <a:spLocks noGrp="1"/>
          </p:cNvSpPr>
          <p:nvPr>
            <p:ph type="title" idx="2"/>
          </p:nvPr>
        </p:nvSpPr>
        <p:spPr>
          <a:xfrm>
            <a:off x="1788346" y="3137350"/>
            <a:ext cx="9779768" cy="29406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6000"/>
              <a:buNone/>
              <a:defRPr sz="4000">
                <a:solidFill>
                  <a:schemeClr val="tx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pic>
        <p:nvPicPr>
          <p:cNvPr id="2" name="Google Shape;13;p3">
            <a:extLst>
              <a:ext uri="{FF2B5EF4-FFF2-40B4-BE49-F238E27FC236}">
                <a16:creationId xmlns:a16="http://schemas.microsoft.com/office/drawing/2014/main" id="{7E6C517A-E989-A300-9103-65833D7336C8}"/>
              </a:ext>
            </a:extLst>
          </p:cNvPr>
          <p:cNvPicPr preferRelativeResize="0"/>
          <p:nvPr userDrawn="1"/>
        </p:nvPicPr>
        <p:blipFill rotWithShape="1">
          <a:blip r:embed="rId3">
            <a:alphaModFix/>
          </a:blip>
          <a:srcRect/>
          <a:stretch/>
        </p:blipFill>
        <p:spPr>
          <a:xfrm>
            <a:off x="623888" y="6465644"/>
            <a:ext cx="1228663" cy="190676"/>
          </a:xfrm>
          <a:prstGeom prst="rect">
            <a:avLst/>
          </a:prstGeom>
          <a:noFill/>
          <a:ln>
            <a:noFill/>
          </a:ln>
        </p:spPr>
      </p:pic>
      <p:cxnSp>
        <p:nvCxnSpPr>
          <p:cNvPr id="3" name="Google Shape;14;p3">
            <a:extLst>
              <a:ext uri="{FF2B5EF4-FFF2-40B4-BE49-F238E27FC236}">
                <a16:creationId xmlns:a16="http://schemas.microsoft.com/office/drawing/2014/main" id="{3671FFE6-B5B2-50C3-C879-9B191123C830}"/>
              </a:ext>
            </a:extLst>
          </p:cNvPr>
          <p:cNvCxnSpPr>
            <a:cxnSpLocks/>
          </p:cNvCxnSpPr>
          <p:nvPr userDrawn="1"/>
        </p:nvCxnSpPr>
        <p:spPr>
          <a:xfrm>
            <a:off x="623888" y="6249611"/>
            <a:ext cx="10944225" cy="0"/>
          </a:xfrm>
          <a:prstGeom prst="straightConnector1">
            <a:avLst/>
          </a:prstGeom>
          <a:noFill/>
          <a:ln w="9525" cap="flat" cmpd="sng">
            <a:solidFill>
              <a:schemeClr val="tx1"/>
            </a:solidFill>
            <a:prstDash val="solid"/>
            <a:round/>
            <a:headEnd type="none" w="med" len="med"/>
            <a:tailEnd type="none" w="med" len="med"/>
          </a:ln>
        </p:spPr>
      </p:cxnSp>
      <p:pic>
        <p:nvPicPr>
          <p:cNvPr id="4" name="Google Shape;13;p3">
            <a:extLst>
              <a:ext uri="{FF2B5EF4-FFF2-40B4-BE49-F238E27FC236}">
                <a16:creationId xmlns:a16="http://schemas.microsoft.com/office/drawing/2014/main" id="{5F817668-16AF-5E38-9E95-0F4C0CDB53D7}"/>
              </a:ext>
            </a:extLst>
          </p:cNvPr>
          <p:cNvPicPr preferRelativeResize="0"/>
          <p:nvPr userDrawn="1"/>
        </p:nvPicPr>
        <p:blipFill>
          <a:blip r:embed="rId4">
            <a:alphaModFix/>
          </a:blip>
          <a:srcRect/>
          <a:stretch/>
        </p:blipFill>
        <p:spPr>
          <a:xfrm>
            <a:off x="628056" y="6465644"/>
            <a:ext cx="1220326" cy="190676"/>
          </a:xfrm>
          <a:prstGeom prst="rect">
            <a:avLst/>
          </a:prstGeom>
          <a:noFill/>
          <a:ln>
            <a:noFill/>
          </a:ln>
        </p:spPr>
      </p:pic>
      <p:sp>
        <p:nvSpPr>
          <p:cNvPr id="5" name="Footer Placeholder 4">
            <a:extLst>
              <a:ext uri="{FF2B5EF4-FFF2-40B4-BE49-F238E27FC236}">
                <a16:creationId xmlns:a16="http://schemas.microsoft.com/office/drawing/2014/main" id="{EAFF3EF1-3CD7-E44A-2908-60B14CED454D}"/>
              </a:ext>
            </a:extLst>
          </p:cNvPr>
          <p:cNvSpPr>
            <a:spLocks noGrp="1"/>
          </p:cNvSpPr>
          <p:nvPr>
            <p:ph type="ftr" sz="quarter" idx="13"/>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
        <p:nvSpPr>
          <p:cNvPr id="6" name="Google Shape;58;g3b1577a873e_1_11">
            <a:extLst>
              <a:ext uri="{FF2B5EF4-FFF2-40B4-BE49-F238E27FC236}">
                <a16:creationId xmlns:a16="http://schemas.microsoft.com/office/drawing/2014/main" id="{21B710D2-5127-AB3A-AB54-34DEAA5BE0C6}"/>
              </a:ext>
            </a:extLst>
          </p:cNvPr>
          <p:cNvSpPr/>
          <p:nvPr userDrawn="1"/>
        </p:nvSpPr>
        <p:spPr>
          <a:xfrm rot="10800000">
            <a:off x="623887" y="3127200"/>
            <a:ext cx="536857" cy="643694"/>
          </a:xfrm>
          <a:prstGeom prst="rect">
            <a:avLst/>
          </a:prstGeom>
        </p:spPr>
        <p:txBody>
          <a:bodyPr>
            <a:prstTxWarp prst="textPlain">
              <a:avLst/>
            </a:prstTxWarp>
          </a:bodyPr>
          <a:lstStyle/>
          <a:p>
            <a:pPr lvl="0" algn="ctr"/>
            <a:r>
              <a:rPr b="0" i="0">
                <a:ln w="9525" cap="flat" cmpd="sng">
                  <a:solidFill>
                    <a:schemeClr val="accent1"/>
                  </a:solidFill>
                  <a:prstDash val="solid"/>
                  <a:round/>
                  <a:headEnd type="none" w="sm" len="sm"/>
                  <a:tailEnd type="none" w="sm" len="sm"/>
                </a:ln>
                <a:solidFill>
                  <a:schemeClr val="accent1"/>
                </a:solidFill>
                <a:latin typeface="Roboto"/>
              </a:rPr>
              <a:t>"</a:t>
            </a:r>
          </a:p>
        </p:txBody>
      </p:sp>
      <p:cxnSp>
        <p:nvCxnSpPr>
          <p:cNvPr id="7" name="Google Shape;59;g3b1577a873e_1_11">
            <a:extLst>
              <a:ext uri="{FF2B5EF4-FFF2-40B4-BE49-F238E27FC236}">
                <a16:creationId xmlns:a16="http://schemas.microsoft.com/office/drawing/2014/main" id="{01D2A453-2E0F-91FE-FEF5-BBDB3B80E173}"/>
              </a:ext>
            </a:extLst>
          </p:cNvPr>
          <p:cNvCxnSpPr>
            <a:cxnSpLocks/>
          </p:cNvCxnSpPr>
          <p:nvPr userDrawn="1"/>
        </p:nvCxnSpPr>
        <p:spPr>
          <a:xfrm>
            <a:off x="1538538" y="3117500"/>
            <a:ext cx="0" cy="2960450"/>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778808338"/>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reakPage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B60B1-3705-C0E3-88FD-AA384BEE8B82}"/>
              </a:ext>
            </a:extLst>
          </p:cNvPr>
          <p:cNvSpPr>
            <a:spLocks noGrp="1"/>
          </p:cNvSpPr>
          <p:nvPr>
            <p:ph type="sldNum" idx="10"/>
          </p:nvPr>
        </p:nvSpPr>
        <p:spPr/>
        <p:txBody>
          <a:bodyPr/>
          <a:lstStyle>
            <a:lvl1pPr>
              <a:defRPr>
                <a:solidFill>
                  <a:schemeClr val="bg1"/>
                </a:solidFill>
              </a:defRPr>
            </a:lvl1pPr>
          </a:lstStyle>
          <a:p>
            <a:r>
              <a:rPr lang="en-GB"/>
              <a:t>Page </a:t>
            </a:r>
            <a:fld id="{00000000-1234-1234-1234-123412341234}" type="slidenum">
              <a:rPr lang="en-GB" smtClean="0"/>
              <a:pPr/>
              <a:t>‹#›</a:t>
            </a:fld>
            <a:endParaRPr/>
          </a:p>
        </p:txBody>
      </p:sp>
      <p:sp>
        <p:nvSpPr>
          <p:cNvPr id="7" name="Title 6">
            <a:extLst>
              <a:ext uri="{FF2B5EF4-FFF2-40B4-BE49-F238E27FC236}">
                <a16:creationId xmlns:a16="http://schemas.microsoft.com/office/drawing/2014/main" id="{089E8A30-AF4B-DF47-7D83-3734EA556FF7}"/>
              </a:ext>
            </a:extLst>
          </p:cNvPr>
          <p:cNvSpPr>
            <a:spLocks noGrp="1"/>
          </p:cNvSpPr>
          <p:nvPr>
            <p:ph type="title"/>
          </p:nvPr>
        </p:nvSpPr>
        <p:spPr>
          <a:xfrm>
            <a:off x="609600" y="2901959"/>
            <a:ext cx="10972800" cy="1054081"/>
          </a:xfrm>
        </p:spPr>
        <p:txBody>
          <a:bodyPr/>
          <a:lstStyle>
            <a:lvl1pPr>
              <a:defRPr sz="5400">
                <a:solidFill>
                  <a:schemeClr val="tx2"/>
                </a:solidFill>
              </a:defRPr>
            </a:lvl1pPr>
          </a:lstStyle>
          <a:p>
            <a:r>
              <a:rPr lang="en-GB"/>
              <a:t>Click to edit Master title style</a:t>
            </a:r>
            <a:endParaRPr lang="en-US"/>
          </a:p>
        </p:txBody>
      </p:sp>
      <p:pic>
        <p:nvPicPr>
          <p:cNvPr id="8" name="Google Shape;13;p3">
            <a:extLst>
              <a:ext uri="{FF2B5EF4-FFF2-40B4-BE49-F238E27FC236}">
                <a16:creationId xmlns:a16="http://schemas.microsoft.com/office/drawing/2014/main" id="{ADE4F8E6-EB5B-3352-79FA-1FF5AACF447D}"/>
              </a:ext>
            </a:extLst>
          </p:cNvPr>
          <p:cNvPicPr preferRelativeResize="0"/>
          <p:nvPr userDrawn="1"/>
        </p:nvPicPr>
        <p:blipFill>
          <a:blip r:embed="rId3">
            <a:alphaModFix/>
          </a:blip>
          <a:srcRect/>
          <a:stretch/>
        </p:blipFill>
        <p:spPr>
          <a:xfrm>
            <a:off x="625602" y="6465644"/>
            <a:ext cx="1225234" cy="190676"/>
          </a:xfrm>
          <a:prstGeom prst="rect">
            <a:avLst/>
          </a:prstGeom>
          <a:noFill/>
          <a:ln>
            <a:noFill/>
          </a:ln>
        </p:spPr>
      </p:pic>
      <p:cxnSp>
        <p:nvCxnSpPr>
          <p:cNvPr id="9" name="Google Shape;14;p3">
            <a:extLst>
              <a:ext uri="{FF2B5EF4-FFF2-40B4-BE49-F238E27FC236}">
                <a16:creationId xmlns:a16="http://schemas.microsoft.com/office/drawing/2014/main" id="{0C78C727-255D-E451-197A-C059C00069D5}"/>
              </a:ext>
            </a:extLst>
          </p:cNvPr>
          <p:cNvCxnSpPr>
            <a:cxnSpLocks/>
          </p:cNvCxnSpPr>
          <p:nvPr userDrawn="1"/>
        </p:nvCxnSpPr>
        <p:spPr>
          <a:xfrm>
            <a:off x="623888" y="6249611"/>
            <a:ext cx="10944225" cy="0"/>
          </a:xfrm>
          <a:prstGeom prst="straightConnector1">
            <a:avLst/>
          </a:prstGeom>
          <a:noFill/>
          <a:ln w="9525" cap="flat" cmpd="sng">
            <a:solidFill>
              <a:schemeClr val="bg1"/>
            </a:solidFill>
            <a:prstDash val="solid"/>
            <a:round/>
            <a:headEnd type="none" w="med" len="med"/>
            <a:tailEnd type="none" w="med" len="med"/>
          </a:ln>
        </p:spPr>
      </p:cxnSp>
      <p:sp>
        <p:nvSpPr>
          <p:cNvPr id="10" name="Footer Placeholder 9">
            <a:extLst>
              <a:ext uri="{FF2B5EF4-FFF2-40B4-BE49-F238E27FC236}">
                <a16:creationId xmlns:a16="http://schemas.microsoft.com/office/drawing/2014/main" id="{E4F4E5F4-6FB5-9B90-A7C9-86A52932593A}"/>
              </a:ext>
            </a:extLst>
          </p:cNvPr>
          <p:cNvSpPr>
            <a:spLocks noGrp="1"/>
          </p:cNvSpPr>
          <p:nvPr>
            <p:ph type="ftr" sz="quarter" idx="11"/>
          </p:nvPr>
        </p:nvSpPr>
        <p:spPr>
          <a:xfrm>
            <a:off x="4038600" y="6318045"/>
            <a:ext cx="4114800" cy="339600"/>
          </a:xfrm>
          <a:prstGeom prst="rect">
            <a:avLst/>
          </a:prstGeom>
        </p:spPr>
        <p:txBody>
          <a:bodyPr/>
          <a:lstStyle>
            <a:lvl1pPr>
              <a:defRPr>
                <a:solidFill>
                  <a:schemeClr val="bg1"/>
                </a:solidFill>
              </a:defRPr>
            </a:lvl1pPr>
          </a:lstStyle>
          <a:p>
            <a:r>
              <a:rPr lang="en-US"/>
              <a:t>Confidential - Not to be shared externally</a:t>
            </a:r>
          </a:p>
        </p:txBody>
      </p:sp>
    </p:spTree>
    <p:extLst>
      <p:ext uri="{BB962C8B-B14F-4D97-AF65-F5344CB8AC3E}">
        <p14:creationId xmlns:p14="http://schemas.microsoft.com/office/powerpoint/2010/main" val="21693657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reakPage_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B60B1-3705-C0E3-88FD-AA384BEE8B82}"/>
              </a:ext>
            </a:extLst>
          </p:cNvPr>
          <p:cNvSpPr>
            <a:spLocks noGrp="1"/>
          </p:cNvSpPr>
          <p:nvPr>
            <p:ph type="sldNum" idx="10"/>
          </p:nvPr>
        </p:nvSpPr>
        <p:spPr/>
        <p:txBody>
          <a:bodyPr/>
          <a:lstStyle>
            <a:lvl1pPr>
              <a:defRPr>
                <a:solidFill>
                  <a:schemeClr val="bg2"/>
                </a:solidFill>
              </a:defRPr>
            </a:lvl1pPr>
          </a:lstStyle>
          <a:p>
            <a:r>
              <a:rPr lang="en-GB"/>
              <a:t>Page </a:t>
            </a:r>
            <a:fld id="{00000000-1234-1234-1234-123412341234}" type="slidenum">
              <a:rPr lang="en-GB" smtClean="0"/>
              <a:pPr/>
              <a:t>‹#›</a:t>
            </a:fld>
            <a:endParaRPr/>
          </a:p>
        </p:txBody>
      </p:sp>
      <p:sp>
        <p:nvSpPr>
          <p:cNvPr id="7" name="Title 6">
            <a:extLst>
              <a:ext uri="{FF2B5EF4-FFF2-40B4-BE49-F238E27FC236}">
                <a16:creationId xmlns:a16="http://schemas.microsoft.com/office/drawing/2014/main" id="{089E8A30-AF4B-DF47-7D83-3734EA556FF7}"/>
              </a:ext>
            </a:extLst>
          </p:cNvPr>
          <p:cNvSpPr>
            <a:spLocks noGrp="1"/>
          </p:cNvSpPr>
          <p:nvPr>
            <p:ph type="title"/>
          </p:nvPr>
        </p:nvSpPr>
        <p:spPr>
          <a:xfrm>
            <a:off x="609600" y="2901959"/>
            <a:ext cx="10972800" cy="1054081"/>
          </a:xfrm>
        </p:spPr>
        <p:txBody>
          <a:bodyPr/>
          <a:lstStyle>
            <a:lvl1pPr>
              <a:defRPr sz="5400"/>
            </a:lvl1pPr>
          </a:lstStyle>
          <a:p>
            <a:r>
              <a:rPr lang="en-GB"/>
              <a:t>Click to edit Master title style</a:t>
            </a:r>
            <a:endParaRPr lang="en-US"/>
          </a:p>
        </p:txBody>
      </p:sp>
      <p:pic>
        <p:nvPicPr>
          <p:cNvPr id="4" name="Google Shape;13;p3">
            <a:extLst>
              <a:ext uri="{FF2B5EF4-FFF2-40B4-BE49-F238E27FC236}">
                <a16:creationId xmlns:a16="http://schemas.microsoft.com/office/drawing/2014/main" id="{54024C5E-EC5D-DCE9-CCAE-D9CD5DBC93D7}"/>
              </a:ext>
            </a:extLst>
          </p:cNvPr>
          <p:cNvPicPr preferRelativeResize="0"/>
          <p:nvPr userDrawn="1"/>
        </p:nvPicPr>
        <p:blipFill rotWithShape="1">
          <a:blip r:embed="rId3">
            <a:alphaModFix/>
          </a:blip>
          <a:srcRect/>
          <a:stretch/>
        </p:blipFill>
        <p:spPr>
          <a:xfrm>
            <a:off x="623888" y="6465644"/>
            <a:ext cx="1228663" cy="190676"/>
          </a:xfrm>
          <a:prstGeom prst="rect">
            <a:avLst/>
          </a:prstGeom>
          <a:noFill/>
          <a:ln>
            <a:noFill/>
          </a:ln>
        </p:spPr>
      </p:pic>
      <p:cxnSp>
        <p:nvCxnSpPr>
          <p:cNvPr id="5" name="Google Shape;14;p3">
            <a:extLst>
              <a:ext uri="{FF2B5EF4-FFF2-40B4-BE49-F238E27FC236}">
                <a16:creationId xmlns:a16="http://schemas.microsoft.com/office/drawing/2014/main" id="{31CD2F9A-0A8F-B9F8-CBC7-8131A2CE9828}"/>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8" name="Footer Placeholder 7">
            <a:extLst>
              <a:ext uri="{FF2B5EF4-FFF2-40B4-BE49-F238E27FC236}">
                <a16:creationId xmlns:a16="http://schemas.microsoft.com/office/drawing/2014/main" id="{607FD52B-B336-4A16-0E23-B78CAE65207A}"/>
              </a:ext>
            </a:extLst>
          </p:cNvPr>
          <p:cNvSpPr>
            <a:spLocks noGrp="1"/>
          </p:cNvSpPr>
          <p:nvPr>
            <p:ph type="ftr" sz="quarter" idx="11"/>
          </p:nvPr>
        </p:nvSpPr>
        <p:spPr>
          <a:xfrm>
            <a:off x="4038600" y="6318045"/>
            <a:ext cx="4114800" cy="339600"/>
          </a:xfrm>
          <a:prstGeom prst="rect">
            <a:avLst/>
          </a:prstGeom>
        </p:spPr>
        <p:txBody>
          <a:bodyPr/>
          <a:lstStyle>
            <a:lvl1pPr>
              <a:defRPr>
                <a:solidFill>
                  <a:schemeClr val="bg2"/>
                </a:solidFill>
              </a:defRPr>
            </a:lvl1pPr>
          </a:lstStyle>
          <a:p>
            <a:r>
              <a:rPr lang="en-US"/>
              <a:t>Confidential - Not to be shared externally</a:t>
            </a:r>
          </a:p>
        </p:txBody>
      </p:sp>
    </p:spTree>
    <p:extLst>
      <p:ext uri="{BB962C8B-B14F-4D97-AF65-F5344CB8AC3E}">
        <p14:creationId xmlns:p14="http://schemas.microsoft.com/office/powerpoint/2010/main" val="3276804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reakPage_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B60B1-3705-C0E3-88FD-AA384BEE8B82}"/>
              </a:ext>
            </a:extLst>
          </p:cNvPr>
          <p:cNvSpPr>
            <a:spLocks noGrp="1"/>
          </p:cNvSpPr>
          <p:nvPr>
            <p:ph type="sldNum" idx="10"/>
          </p:nvPr>
        </p:nvSpPr>
        <p:spPr/>
        <p:txBody>
          <a:bodyPr/>
          <a:lstStyle>
            <a:lvl1pPr>
              <a:defRPr>
                <a:solidFill>
                  <a:schemeClr val="bg2"/>
                </a:solidFill>
              </a:defRPr>
            </a:lvl1pPr>
          </a:lstStyle>
          <a:p>
            <a:r>
              <a:rPr lang="en-GB"/>
              <a:t>Page </a:t>
            </a:r>
            <a:fld id="{00000000-1234-1234-1234-123412341234}" type="slidenum">
              <a:rPr lang="en-GB" smtClean="0"/>
              <a:pPr/>
              <a:t>‹#›</a:t>
            </a:fld>
            <a:endParaRPr/>
          </a:p>
        </p:txBody>
      </p:sp>
      <p:sp>
        <p:nvSpPr>
          <p:cNvPr id="7" name="Title 6">
            <a:extLst>
              <a:ext uri="{FF2B5EF4-FFF2-40B4-BE49-F238E27FC236}">
                <a16:creationId xmlns:a16="http://schemas.microsoft.com/office/drawing/2014/main" id="{089E8A30-AF4B-DF47-7D83-3734EA556FF7}"/>
              </a:ext>
            </a:extLst>
          </p:cNvPr>
          <p:cNvSpPr>
            <a:spLocks noGrp="1"/>
          </p:cNvSpPr>
          <p:nvPr>
            <p:ph type="title"/>
          </p:nvPr>
        </p:nvSpPr>
        <p:spPr>
          <a:xfrm>
            <a:off x="609600" y="2901959"/>
            <a:ext cx="10972800" cy="1054081"/>
          </a:xfrm>
        </p:spPr>
        <p:txBody>
          <a:bodyPr/>
          <a:lstStyle>
            <a:lvl1pPr>
              <a:defRPr sz="5400"/>
            </a:lvl1pPr>
          </a:lstStyle>
          <a:p>
            <a:r>
              <a:rPr lang="en-GB"/>
              <a:t>Click to edit Master title style</a:t>
            </a:r>
            <a:endParaRPr lang="en-US"/>
          </a:p>
        </p:txBody>
      </p:sp>
      <p:pic>
        <p:nvPicPr>
          <p:cNvPr id="2" name="Google Shape;13;p3">
            <a:extLst>
              <a:ext uri="{FF2B5EF4-FFF2-40B4-BE49-F238E27FC236}">
                <a16:creationId xmlns:a16="http://schemas.microsoft.com/office/drawing/2014/main" id="{9D3CA627-4914-733B-DA12-F0E0002EA4FC}"/>
              </a:ext>
            </a:extLst>
          </p:cNvPr>
          <p:cNvPicPr preferRelativeResize="0"/>
          <p:nvPr userDrawn="1"/>
        </p:nvPicPr>
        <p:blipFill rotWithShape="1">
          <a:blip r:embed="rId3">
            <a:alphaModFix/>
          </a:blip>
          <a:srcRect/>
          <a:stretch/>
        </p:blipFill>
        <p:spPr>
          <a:xfrm>
            <a:off x="623888" y="6465644"/>
            <a:ext cx="1228663" cy="190676"/>
          </a:xfrm>
          <a:prstGeom prst="rect">
            <a:avLst/>
          </a:prstGeom>
          <a:noFill/>
          <a:ln>
            <a:noFill/>
          </a:ln>
        </p:spPr>
      </p:pic>
      <p:cxnSp>
        <p:nvCxnSpPr>
          <p:cNvPr id="4" name="Google Shape;14;p3">
            <a:extLst>
              <a:ext uri="{FF2B5EF4-FFF2-40B4-BE49-F238E27FC236}">
                <a16:creationId xmlns:a16="http://schemas.microsoft.com/office/drawing/2014/main" id="{6E528AC6-B61A-5C1A-8628-88A3D7FCA503}"/>
              </a:ext>
            </a:extLst>
          </p:cNvPr>
          <p:cNvCxnSpPr>
            <a:cxnSpLocks/>
          </p:cNvCxnSpPr>
          <p:nvPr userDrawn="1"/>
        </p:nvCxnSpPr>
        <p:spPr>
          <a:xfrm>
            <a:off x="623888" y="6249611"/>
            <a:ext cx="10944225" cy="0"/>
          </a:xfrm>
          <a:prstGeom prst="straightConnector1">
            <a:avLst/>
          </a:prstGeom>
          <a:noFill/>
          <a:ln w="9525" cap="flat" cmpd="sng">
            <a:solidFill>
              <a:schemeClr val="accent1"/>
            </a:solidFill>
            <a:prstDash val="solid"/>
            <a:round/>
            <a:headEnd type="none" w="med" len="med"/>
            <a:tailEnd type="none" w="med" len="med"/>
          </a:ln>
        </p:spPr>
      </p:cxnSp>
      <p:sp>
        <p:nvSpPr>
          <p:cNvPr id="5" name="Footer Placeholder 4">
            <a:extLst>
              <a:ext uri="{FF2B5EF4-FFF2-40B4-BE49-F238E27FC236}">
                <a16:creationId xmlns:a16="http://schemas.microsoft.com/office/drawing/2014/main" id="{E2C37507-A95D-4A7A-1DE2-12EFB3C2D14D}"/>
              </a:ext>
            </a:extLst>
          </p:cNvPr>
          <p:cNvSpPr>
            <a:spLocks noGrp="1"/>
          </p:cNvSpPr>
          <p:nvPr>
            <p:ph type="ftr" sz="quarter" idx="11"/>
          </p:nvPr>
        </p:nvSpPr>
        <p:spPr>
          <a:xfrm>
            <a:off x="4038600" y="6318045"/>
            <a:ext cx="4114800" cy="339600"/>
          </a:xfrm>
          <a:prstGeom prst="rect">
            <a:avLst/>
          </a:prstGeom>
        </p:spPr>
        <p:txBody>
          <a:bodyPr/>
          <a:lstStyle>
            <a:lvl1pPr>
              <a:defRPr>
                <a:solidFill>
                  <a:schemeClr val="tx1"/>
                </a:solidFill>
              </a:defRPr>
            </a:lvl1pPr>
          </a:lstStyle>
          <a:p>
            <a:r>
              <a:rPr lang="en-US"/>
              <a:t>Confidential - Not to be shared externally</a:t>
            </a:r>
          </a:p>
        </p:txBody>
      </p:sp>
    </p:spTree>
    <p:extLst>
      <p:ext uri="{BB962C8B-B14F-4D97-AF65-F5344CB8AC3E}">
        <p14:creationId xmlns:p14="http://schemas.microsoft.com/office/powerpoint/2010/main" val="385250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 Photo">
    <p:bg>
      <p:bgPr>
        <a:solidFill>
          <a:srgbClr val="E4EC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F49C-028B-BB46-8A23-9030BD10972A}"/>
              </a:ext>
            </a:extLst>
          </p:cNvPr>
          <p:cNvSpPr>
            <a:spLocks noGrp="1"/>
          </p:cNvSpPr>
          <p:nvPr>
            <p:ph type="title" hasCustomPrompt="1"/>
          </p:nvPr>
        </p:nvSpPr>
        <p:spPr>
          <a:xfrm>
            <a:off x="1104900" y="1221835"/>
            <a:ext cx="4739519" cy="1477055"/>
          </a:xfrm>
          <a:prstGeom prst="rect">
            <a:avLst/>
          </a:prstGeom>
        </p:spPr>
        <p:txBody>
          <a:bodyPr>
            <a:noAutofit/>
          </a:bodyPr>
          <a:lstStyle>
            <a:lvl1pPr algn="l">
              <a:lnSpc>
                <a:spcPct val="100000"/>
              </a:lnSpc>
              <a:defRPr sz="4800" b="1" i="0" cap="none" baseline="0">
                <a:solidFill>
                  <a:schemeClr val="tx2"/>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10" name="Picture Placeholder 8">
            <a:extLst>
              <a:ext uri="{FF2B5EF4-FFF2-40B4-BE49-F238E27FC236}">
                <a16:creationId xmlns:a16="http://schemas.microsoft.com/office/drawing/2014/main" id="{DE41CB0F-73F8-4AFD-1483-A74DC979DB9A}"/>
              </a:ext>
            </a:extLst>
          </p:cNvPr>
          <p:cNvSpPr>
            <a:spLocks noGrp="1"/>
          </p:cNvSpPr>
          <p:nvPr>
            <p:ph type="pic" sz="quarter" idx="15"/>
          </p:nvPr>
        </p:nvSpPr>
        <p:spPr>
          <a:xfrm>
            <a:off x="6752491" y="0"/>
            <a:ext cx="5439508" cy="6858000"/>
          </a:xfrm>
          <a:prstGeom prst="rect">
            <a:avLst/>
          </a:prstGeom>
          <a:noFill/>
          <a:ln>
            <a:noFill/>
          </a:ln>
        </p:spPr>
        <p:txBody>
          <a:bodyPr wrap="square" anchor="ctr">
            <a:noAutofit/>
          </a:bodyPr>
          <a:lstStyle>
            <a:lvl1pPr marL="0" indent="0" algn="ctr">
              <a:buNone/>
              <a:defRPr sz="1200" b="0" i="0">
                <a:solidFill>
                  <a:schemeClr val="tx1"/>
                </a:solidFill>
                <a:latin typeface="Poppins" pitchFamily="2" charset="77"/>
                <a:cs typeface="Poppins" pitchFamily="2" charset="77"/>
              </a:defRPr>
            </a:lvl1pPr>
          </a:lstStyle>
          <a:p>
            <a:endParaRPr lang="en-US"/>
          </a:p>
        </p:txBody>
      </p:sp>
      <p:sp>
        <p:nvSpPr>
          <p:cNvPr id="4" name="Content Placeholder 2">
            <a:extLst>
              <a:ext uri="{FF2B5EF4-FFF2-40B4-BE49-F238E27FC236}">
                <a16:creationId xmlns:a16="http://schemas.microsoft.com/office/drawing/2014/main" id="{E5A69809-EAE4-81D8-06F8-023B6683EEA8}"/>
              </a:ext>
            </a:extLst>
          </p:cNvPr>
          <p:cNvSpPr>
            <a:spLocks noGrp="1"/>
          </p:cNvSpPr>
          <p:nvPr>
            <p:ph sz="half" idx="1"/>
          </p:nvPr>
        </p:nvSpPr>
        <p:spPr>
          <a:xfrm>
            <a:off x="1104900" y="2747872"/>
            <a:ext cx="4739519" cy="2866835"/>
          </a:xfrm>
        </p:spPr>
        <p:txBody>
          <a:bodyPr/>
          <a:lstStyle>
            <a:lvl1pPr marL="0" indent="0">
              <a:lnSpc>
                <a:spcPct val="100000"/>
              </a:lnSpc>
              <a:spcAft>
                <a:spcPts val="600"/>
              </a:spcAft>
              <a:buClr>
                <a:srgbClr val="FF9900"/>
              </a:buClr>
              <a:buFont typeface="Wingdings" pitchFamily="2" charset="2"/>
              <a:buNone/>
              <a:defRPr b="0" i="0">
                <a:solidFill>
                  <a:schemeClr val="bg2">
                    <a:lumMod val="25000"/>
                  </a:schemeClr>
                </a:solidFill>
                <a:latin typeface="Poppins Medium" pitchFamily="2" charset="77"/>
                <a:ea typeface="Amazon Ember" panose="020B0603020204020204" pitchFamily="34" charset="0"/>
                <a:cs typeface="Poppins Medium" pitchFamily="2" charset="77"/>
              </a:defRPr>
            </a:lvl1pPr>
            <a:lvl2pPr marL="685800" indent="-228600">
              <a:lnSpc>
                <a:spcPct val="100000"/>
              </a:lnSpc>
              <a:spcAft>
                <a:spcPts val="600"/>
              </a:spcAft>
              <a:buClr>
                <a:srgbClr val="33C6F4"/>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2pPr>
            <a:lvl3pPr marL="1143000" indent="-228600">
              <a:lnSpc>
                <a:spcPct val="100000"/>
              </a:lnSpc>
              <a:spcAft>
                <a:spcPts val="600"/>
              </a:spcAft>
              <a:buClr>
                <a:srgbClr val="AED136"/>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3pPr>
            <a:lvl4pPr marL="16002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4pPr>
            <a:lvl5pPr marL="20574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p:txBody>
      </p:sp>
      <p:sp>
        <p:nvSpPr>
          <p:cNvPr id="5" name="Vertical Text Placeholder 4">
            <a:extLst>
              <a:ext uri="{FF2B5EF4-FFF2-40B4-BE49-F238E27FC236}">
                <a16:creationId xmlns:a16="http://schemas.microsoft.com/office/drawing/2014/main" id="{CDA77339-A12A-8E0B-8508-FD968125C5E9}"/>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Tree>
    <p:extLst>
      <p:ext uri="{BB962C8B-B14F-4D97-AF65-F5344CB8AC3E}">
        <p14:creationId xmlns:p14="http://schemas.microsoft.com/office/powerpoint/2010/main" val="18450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reakPage_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B60B1-3705-C0E3-88FD-AA384BEE8B82}"/>
              </a:ext>
            </a:extLst>
          </p:cNvPr>
          <p:cNvSpPr>
            <a:spLocks noGrp="1"/>
          </p:cNvSpPr>
          <p:nvPr>
            <p:ph type="sldNum" idx="10"/>
          </p:nvPr>
        </p:nvSpPr>
        <p:spPr/>
        <p:txBody>
          <a:bodyPr/>
          <a:lstStyle>
            <a:lvl1pPr>
              <a:defRPr>
                <a:solidFill>
                  <a:schemeClr val="bg1"/>
                </a:solidFill>
              </a:defRPr>
            </a:lvl1pPr>
          </a:lstStyle>
          <a:p>
            <a:r>
              <a:rPr lang="en-GB"/>
              <a:t>Page </a:t>
            </a:r>
            <a:fld id="{00000000-1234-1234-1234-123412341234}" type="slidenum">
              <a:rPr lang="en-GB" smtClean="0"/>
              <a:pPr/>
              <a:t>‹#›</a:t>
            </a:fld>
            <a:endParaRPr/>
          </a:p>
        </p:txBody>
      </p:sp>
      <p:sp>
        <p:nvSpPr>
          <p:cNvPr id="7" name="Title 6">
            <a:extLst>
              <a:ext uri="{FF2B5EF4-FFF2-40B4-BE49-F238E27FC236}">
                <a16:creationId xmlns:a16="http://schemas.microsoft.com/office/drawing/2014/main" id="{089E8A30-AF4B-DF47-7D83-3734EA556FF7}"/>
              </a:ext>
            </a:extLst>
          </p:cNvPr>
          <p:cNvSpPr>
            <a:spLocks noGrp="1"/>
          </p:cNvSpPr>
          <p:nvPr>
            <p:ph type="title"/>
          </p:nvPr>
        </p:nvSpPr>
        <p:spPr>
          <a:xfrm>
            <a:off x="609600" y="2901959"/>
            <a:ext cx="10972800" cy="1054081"/>
          </a:xfrm>
        </p:spPr>
        <p:txBody>
          <a:bodyPr/>
          <a:lstStyle>
            <a:lvl1pPr>
              <a:defRPr sz="5400">
                <a:solidFill>
                  <a:schemeClr val="tx2"/>
                </a:solidFill>
              </a:defRPr>
            </a:lvl1pPr>
          </a:lstStyle>
          <a:p>
            <a:r>
              <a:rPr lang="en-GB"/>
              <a:t>Click to edit Master title style</a:t>
            </a:r>
            <a:endParaRPr lang="en-US"/>
          </a:p>
        </p:txBody>
      </p:sp>
      <p:pic>
        <p:nvPicPr>
          <p:cNvPr id="2" name="Google Shape;13;p3">
            <a:extLst>
              <a:ext uri="{FF2B5EF4-FFF2-40B4-BE49-F238E27FC236}">
                <a16:creationId xmlns:a16="http://schemas.microsoft.com/office/drawing/2014/main" id="{7D6AC42A-DC78-8295-903C-276A1F3C1CBF}"/>
              </a:ext>
            </a:extLst>
          </p:cNvPr>
          <p:cNvPicPr preferRelativeResize="0"/>
          <p:nvPr userDrawn="1"/>
        </p:nvPicPr>
        <p:blipFill>
          <a:blip r:embed="rId3">
            <a:alphaModFix/>
          </a:blip>
          <a:srcRect/>
          <a:stretch/>
        </p:blipFill>
        <p:spPr>
          <a:xfrm>
            <a:off x="625602" y="6465644"/>
            <a:ext cx="1225234" cy="190676"/>
          </a:xfrm>
          <a:prstGeom prst="rect">
            <a:avLst/>
          </a:prstGeom>
          <a:noFill/>
          <a:ln>
            <a:noFill/>
          </a:ln>
        </p:spPr>
      </p:pic>
      <p:cxnSp>
        <p:nvCxnSpPr>
          <p:cNvPr id="4" name="Google Shape;14;p3">
            <a:extLst>
              <a:ext uri="{FF2B5EF4-FFF2-40B4-BE49-F238E27FC236}">
                <a16:creationId xmlns:a16="http://schemas.microsoft.com/office/drawing/2014/main" id="{7E9AE604-9267-58E0-F2F2-5569A5D7ED1B}"/>
              </a:ext>
            </a:extLst>
          </p:cNvPr>
          <p:cNvCxnSpPr>
            <a:cxnSpLocks/>
          </p:cNvCxnSpPr>
          <p:nvPr userDrawn="1"/>
        </p:nvCxnSpPr>
        <p:spPr>
          <a:xfrm>
            <a:off x="623888" y="6249611"/>
            <a:ext cx="10944225" cy="0"/>
          </a:xfrm>
          <a:prstGeom prst="straightConnector1">
            <a:avLst/>
          </a:prstGeom>
          <a:noFill/>
          <a:ln w="9525" cap="flat" cmpd="sng">
            <a:solidFill>
              <a:schemeClr val="tx2"/>
            </a:solidFill>
            <a:prstDash val="solid"/>
            <a:round/>
            <a:headEnd type="none" w="med" len="med"/>
            <a:tailEnd type="none" w="med" len="med"/>
          </a:ln>
        </p:spPr>
      </p:cxnSp>
      <p:sp>
        <p:nvSpPr>
          <p:cNvPr id="5" name="Footer Placeholder 4">
            <a:extLst>
              <a:ext uri="{FF2B5EF4-FFF2-40B4-BE49-F238E27FC236}">
                <a16:creationId xmlns:a16="http://schemas.microsoft.com/office/drawing/2014/main" id="{4983ADF7-E6B6-6306-0F79-5482B6D5E977}"/>
              </a:ext>
            </a:extLst>
          </p:cNvPr>
          <p:cNvSpPr>
            <a:spLocks noGrp="1"/>
          </p:cNvSpPr>
          <p:nvPr>
            <p:ph type="ftr" sz="quarter" idx="11"/>
          </p:nvPr>
        </p:nvSpPr>
        <p:spPr>
          <a:xfrm>
            <a:off x="4038600" y="6318045"/>
            <a:ext cx="4114800" cy="339600"/>
          </a:xfrm>
          <a:prstGeom prst="rect">
            <a:avLst/>
          </a:prstGeom>
        </p:spPr>
        <p:txBody>
          <a:bodyPr/>
          <a:lstStyle>
            <a:lvl1pPr>
              <a:defRPr>
                <a:solidFill>
                  <a:schemeClr val="bg1"/>
                </a:solidFill>
              </a:defRPr>
            </a:lvl1pPr>
          </a:lstStyle>
          <a:p>
            <a:r>
              <a:rPr lang="en-US"/>
              <a:t>Confidential - Not to be shared externally</a:t>
            </a:r>
          </a:p>
        </p:txBody>
      </p:sp>
    </p:spTree>
    <p:extLst>
      <p:ext uri="{BB962C8B-B14F-4D97-AF65-F5344CB8AC3E}">
        <p14:creationId xmlns:p14="http://schemas.microsoft.com/office/powerpoint/2010/main" val="3131296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 + Text + Photo">
    <p:bg>
      <p:bgPr>
        <a:solidFill>
          <a:srgbClr val="E4EC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3F2F53-57D0-62D5-0D57-22879B1A4A46}"/>
              </a:ext>
            </a:extLst>
          </p:cNvPr>
          <p:cNvSpPr/>
          <p:nvPr/>
        </p:nvSpPr>
        <p:spPr>
          <a:xfrm>
            <a:off x="6752490" y="-1"/>
            <a:ext cx="5439507" cy="6857999"/>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cs typeface="Poppins" pitchFamily="2" charset="77"/>
            </a:endParaRPr>
          </a:p>
        </p:txBody>
      </p:sp>
      <p:sp>
        <p:nvSpPr>
          <p:cNvPr id="16" name="Picture Placeholder 8">
            <a:extLst>
              <a:ext uri="{FF2B5EF4-FFF2-40B4-BE49-F238E27FC236}">
                <a16:creationId xmlns:a16="http://schemas.microsoft.com/office/drawing/2014/main" id="{DF418723-C7C1-4F62-7224-722FAD8A4CB9}"/>
              </a:ext>
            </a:extLst>
          </p:cNvPr>
          <p:cNvSpPr>
            <a:spLocks noGrp="1"/>
          </p:cNvSpPr>
          <p:nvPr>
            <p:ph type="pic" sz="quarter" idx="15"/>
          </p:nvPr>
        </p:nvSpPr>
        <p:spPr>
          <a:xfrm>
            <a:off x="7206557" y="769544"/>
            <a:ext cx="4572001" cy="6088455"/>
          </a:xfrm>
          <a:prstGeom prst="rect">
            <a:avLst/>
          </a:prstGeom>
          <a:noFill/>
          <a:ln>
            <a:noFill/>
          </a:ln>
        </p:spPr>
        <p:txBody>
          <a:bodyPr wrap="square" anchor="ctr">
            <a:noAutofit/>
          </a:bodyPr>
          <a:lstStyle>
            <a:lvl1pPr marL="0" indent="0" algn="ctr">
              <a:buNone/>
              <a:defRPr sz="1200" b="0" i="0">
                <a:solidFill>
                  <a:schemeClr val="tx1"/>
                </a:solidFill>
                <a:latin typeface="Poppins" pitchFamily="2" charset="77"/>
                <a:cs typeface="Poppins" pitchFamily="2" charset="77"/>
              </a:defRPr>
            </a:lvl1pPr>
          </a:lstStyle>
          <a:p>
            <a:endParaRPr lang="en-US"/>
          </a:p>
        </p:txBody>
      </p:sp>
      <p:sp>
        <p:nvSpPr>
          <p:cNvPr id="4" name="Vertical Text Placeholder 4">
            <a:extLst>
              <a:ext uri="{FF2B5EF4-FFF2-40B4-BE49-F238E27FC236}">
                <a16:creationId xmlns:a16="http://schemas.microsoft.com/office/drawing/2014/main" id="{6B465D9B-C345-8B0C-0382-CC020E1D78DE}"/>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2" name="Title 1">
            <a:extLst>
              <a:ext uri="{FF2B5EF4-FFF2-40B4-BE49-F238E27FC236}">
                <a16:creationId xmlns:a16="http://schemas.microsoft.com/office/drawing/2014/main" id="{3B1221F8-D22F-5D5B-7CEB-5E0DB207B2A7}"/>
              </a:ext>
            </a:extLst>
          </p:cNvPr>
          <p:cNvSpPr>
            <a:spLocks noGrp="1"/>
          </p:cNvSpPr>
          <p:nvPr>
            <p:ph type="title" hasCustomPrompt="1"/>
          </p:nvPr>
        </p:nvSpPr>
        <p:spPr>
          <a:xfrm>
            <a:off x="1104900" y="1221835"/>
            <a:ext cx="4739519" cy="1477055"/>
          </a:xfrm>
          <a:prstGeom prst="rect">
            <a:avLst/>
          </a:prstGeom>
        </p:spPr>
        <p:txBody>
          <a:bodyPr>
            <a:noAutofit/>
          </a:bodyPr>
          <a:lstStyle>
            <a:lvl1pPr algn="l">
              <a:lnSpc>
                <a:spcPct val="100000"/>
              </a:lnSpc>
              <a:defRPr sz="4800" b="1" i="0" cap="none" baseline="0">
                <a:solidFill>
                  <a:schemeClr val="tx2"/>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5" name="Content Placeholder 2">
            <a:extLst>
              <a:ext uri="{FF2B5EF4-FFF2-40B4-BE49-F238E27FC236}">
                <a16:creationId xmlns:a16="http://schemas.microsoft.com/office/drawing/2014/main" id="{AE56F734-898B-C9CC-92E0-E6C021D6E50B}"/>
              </a:ext>
            </a:extLst>
          </p:cNvPr>
          <p:cNvSpPr>
            <a:spLocks noGrp="1"/>
          </p:cNvSpPr>
          <p:nvPr>
            <p:ph sz="half" idx="1"/>
          </p:nvPr>
        </p:nvSpPr>
        <p:spPr>
          <a:xfrm>
            <a:off x="1104900" y="2747872"/>
            <a:ext cx="4739519" cy="2866835"/>
          </a:xfrm>
        </p:spPr>
        <p:txBody>
          <a:bodyPr/>
          <a:lstStyle>
            <a:lvl1pPr marL="0" indent="0">
              <a:lnSpc>
                <a:spcPct val="100000"/>
              </a:lnSpc>
              <a:spcAft>
                <a:spcPts val="600"/>
              </a:spcAft>
              <a:buClr>
                <a:srgbClr val="FF9900"/>
              </a:buClr>
              <a:buFont typeface="Wingdings" pitchFamily="2" charset="2"/>
              <a:buNone/>
              <a:defRPr b="0" i="0">
                <a:solidFill>
                  <a:schemeClr val="bg2">
                    <a:lumMod val="25000"/>
                  </a:schemeClr>
                </a:solidFill>
                <a:latin typeface="Poppins Medium" pitchFamily="2" charset="77"/>
                <a:ea typeface="Amazon Ember" panose="020B0603020204020204" pitchFamily="34" charset="0"/>
                <a:cs typeface="Poppins Medium" pitchFamily="2" charset="77"/>
              </a:defRPr>
            </a:lvl1pPr>
            <a:lvl2pPr marL="685800" indent="-228600">
              <a:lnSpc>
                <a:spcPct val="100000"/>
              </a:lnSpc>
              <a:spcAft>
                <a:spcPts val="600"/>
              </a:spcAft>
              <a:buClr>
                <a:srgbClr val="33C6F4"/>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2pPr>
            <a:lvl3pPr marL="1143000" indent="-228600">
              <a:lnSpc>
                <a:spcPct val="100000"/>
              </a:lnSpc>
              <a:spcAft>
                <a:spcPts val="600"/>
              </a:spcAft>
              <a:buClr>
                <a:srgbClr val="AED136"/>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3pPr>
            <a:lvl4pPr marL="16002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4pPr>
            <a:lvl5pPr marL="20574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p:txBody>
      </p:sp>
    </p:spTree>
    <p:extLst>
      <p:ext uri="{BB962C8B-B14F-4D97-AF65-F5344CB8AC3E}">
        <p14:creationId xmlns:p14="http://schemas.microsoft.com/office/powerpoint/2010/main" val="174351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s 2 col">
    <p:bg>
      <p:bgPr>
        <a:solidFill>
          <a:srgbClr val="E4ECF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C5F822-819E-3E9E-13C5-78781CFC8F99}"/>
              </a:ext>
            </a:extLst>
          </p:cNvPr>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2"/>
              </a:solidFill>
              <a:latin typeface="Poppins" pitchFamily="2" charset="77"/>
            </a:endParaRPr>
          </a:p>
        </p:txBody>
      </p:sp>
      <p:sp>
        <p:nvSpPr>
          <p:cNvPr id="8" name="Title 1">
            <a:extLst>
              <a:ext uri="{FF2B5EF4-FFF2-40B4-BE49-F238E27FC236}">
                <a16:creationId xmlns:a16="http://schemas.microsoft.com/office/drawing/2014/main" id="{F8499890-A6CC-E28E-03EB-1C7282503708}"/>
              </a:ext>
            </a:extLst>
          </p:cNvPr>
          <p:cNvSpPr>
            <a:spLocks noGrp="1"/>
          </p:cNvSpPr>
          <p:nvPr>
            <p:ph type="title" hasCustomPrompt="1"/>
          </p:nvPr>
        </p:nvSpPr>
        <p:spPr>
          <a:xfrm>
            <a:off x="544694" y="606814"/>
            <a:ext cx="5010164" cy="937528"/>
          </a:xfrm>
          <a:prstGeom prst="rect">
            <a:avLst/>
          </a:prstGeom>
        </p:spPr>
        <p:txBody>
          <a:bodyPr>
            <a:noAutofit/>
          </a:bodyPr>
          <a:lstStyle>
            <a:lvl1pPr algn="ctr">
              <a:lnSpc>
                <a:spcPct val="100000"/>
              </a:lnSpc>
              <a:defRPr sz="3200" b="0" i="0" cap="none" baseline="0">
                <a:solidFill>
                  <a:schemeClr val="bg1"/>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9" name="Picture Placeholder 8">
            <a:extLst>
              <a:ext uri="{FF2B5EF4-FFF2-40B4-BE49-F238E27FC236}">
                <a16:creationId xmlns:a16="http://schemas.microsoft.com/office/drawing/2014/main" id="{42ABC819-62AE-197E-C398-76E8F2B59DA3}"/>
              </a:ext>
            </a:extLst>
          </p:cNvPr>
          <p:cNvSpPr>
            <a:spLocks noGrp="1"/>
          </p:cNvSpPr>
          <p:nvPr>
            <p:ph type="pic" sz="quarter" idx="15"/>
          </p:nvPr>
        </p:nvSpPr>
        <p:spPr>
          <a:xfrm>
            <a:off x="6768395" y="1401417"/>
            <a:ext cx="5010164" cy="4883636"/>
          </a:xfrm>
          <a:prstGeom prst="rect">
            <a:avLst/>
          </a:prstGeom>
          <a:noFill/>
          <a:ln>
            <a:noFill/>
          </a:ln>
        </p:spPr>
        <p:txBody>
          <a:bodyPr wrap="square" anchor="ctr">
            <a:noAutofit/>
          </a:bodyPr>
          <a:lstStyle>
            <a:lvl1pPr marL="0" indent="0" algn="ctr">
              <a:buNone/>
              <a:defRPr sz="1200" b="0" i="0">
                <a:solidFill>
                  <a:srgbClr val="4B5563"/>
                </a:solidFill>
                <a:latin typeface="Poppins" pitchFamily="2" charset="77"/>
                <a:cs typeface="Poppins" pitchFamily="2" charset="77"/>
              </a:defRPr>
            </a:lvl1pPr>
          </a:lstStyle>
          <a:p>
            <a:endParaRPr lang="en-US"/>
          </a:p>
        </p:txBody>
      </p:sp>
      <p:sp>
        <p:nvSpPr>
          <p:cNvPr id="11" name="Picture Placeholder 8">
            <a:extLst>
              <a:ext uri="{FF2B5EF4-FFF2-40B4-BE49-F238E27FC236}">
                <a16:creationId xmlns:a16="http://schemas.microsoft.com/office/drawing/2014/main" id="{2AE323C3-4D3D-72EE-E840-073112687479}"/>
              </a:ext>
            </a:extLst>
          </p:cNvPr>
          <p:cNvSpPr>
            <a:spLocks noGrp="1"/>
          </p:cNvSpPr>
          <p:nvPr>
            <p:ph type="pic" sz="quarter" idx="16"/>
          </p:nvPr>
        </p:nvSpPr>
        <p:spPr>
          <a:xfrm>
            <a:off x="544694" y="1447715"/>
            <a:ext cx="5010164" cy="5410283"/>
          </a:xfrm>
          <a:prstGeom prst="rect">
            <a:avLst/>
          </a:prstGeom>
          <a:noFill/>
          <a:ln>
            <a:noFill/>
          </a:ln>
        </p:spPr>
        <p:txBody>
          <a:bodyPr wrap="square" anchor="ctr">
            <a:noAutofit/>
          </a:bodyPr>
          <a:lstStyle>
            <a:lvl1pPr marL="0" indent="0" algn="ctr">
              <a:buNone/>
              <a:defRPr sz="1200" b="0" i="0">
                <a:solidFill>
                  <a:schemeClr val="bg1"/>
                </a:solidFill>
                <a:latin typeface="Poppins" pitchFamily="2" charset="77"/>
                <a:cs typeface="Poppins" pitchFamily="2" charset="77"/>
              </a:defRPr>
            </a:lvl1pPr>
          </a:lstStyle>
          <a:p>
            <a:endParaRPr lang="en-US"/>
          </a:p>
        </p:txBody>
      </p:sp>
      <p:sp>
        <p:nvSpPr>
          <p:cNvPr id="13" name="Text Placeholder 12">
            <a:extLst>
              <a:ext uri="{FF2B5EF4-FFF2-40B4-BE49-F238E27FC236}">
                <a16:creationId xmlns:a16="http://schemas.microsoft.com/office/drawing/2014/main" id="{B9B3AE89-9CD9-9F0E-489C-17BBB0865849}"/>
              </a:ext>
            </a:extLst>
          </p:cNvPr>
          <p:cNvSpPr>
            <a:spLocks noGrp="1"/>
          </p:cNvSpPr>
          <p:nvPr>
            <p:ph type="body" sz="quarter" idx="17" hasCustomPrompt="1"/>
          </p:nvPr>
        </p:nvSpPr>
        <p:spPr>
          <a:xfrm>
            <a:off x="6768396" y="606815"/>
            <a:ext cx="5010164" cy="937527"/>
          </a:xfrm>
        </p:spPr>
        <p:txBody>
          <a:bodyPr anchor="ctr">
            <a:normAutofit/>
          </a:bodyPr>
          <a:lstStyle>
            <a:lvl1pPr marL="0" indent="0" algn="ctr">
              <a:buNone/>
              <a:defRPr sz="3200" b="0" i="0">
                <a:solidFill>
                  <a:schemeClr val="tx2"/>
                </a:solidFill>
                <a:latin typeface="Poppins" pitchFamily="2" charset="77"/>
                <a:cs typeface="Poppins" pitchFamily="2" charset="77"/>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Click to edit title styles</a:t>
            </a:r>
          </a:p>
        </p:txBody>
      </p:sp>
      <p:sp>
        <p:nvSpPr>
          <p:cNvPr id="2" name="Vertical Text Placeholder 4">
            <a:extLst>
              <a:ext uri="{FF2B5EF4-FFF2-40B4-BE49-F238E27FC236}">
                <a16:creationId xmlns:a16="http://schemas.microsoft.com/office/drawing/2014/main" id="{DE5B6F4E-B880-D989-60D2-7C7E3182CF3F}"/>
              </a:ext>
            </a:extLst>
          </p:cNvPr>
          <p:cNvSpPr>
            <a:spLocks noGrp="1"/>
          </p:cNvSpPr>
          <p:nvPr>
            <p:ph type="body" orient="vert" sz="quarter" idx="18" hasCustomPrompt="1"/>
          </p:nvPr>
        </p:nvSpPr>
        <p:spPr>
          <a:xfrm rot="16200000">
            <a:off x="9027382" y="3750531"/>
            <a:ext cx="328523" cy="5601564"/>
          </a:xfrm>
        </p:spPr>
        <p:txBody>
          <a:bodyPr vert="eaVert" anchor="ctr">
            <a:noAutofit/>
          </a:bodyPr>
          <a:lstStyle>
            <a:lvl1pPr marL="0" indent="0" algn="r">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Tree>
    <p:extLst>
      <p:ext uri="{BB962C8B-B14F-4D97-AF65-F5344CB8AC3E}">
        <p14:creationId xmlns:p14="http://schemas.microsoft.com/office/powerpoint/2010/main" val="411955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nodePh="1">
                                  <p:stCondLst>
                                    <p:cond delay="500"/>
                                  </p:stCondLst>
                                  <p:endCondLst>
                                    <p:cond evt="begin" delay="0">
                                      <p:tn val="8"/>
                                    </p:cond>
                                  </p:endCondLst>
                                  <p:childTnLst>
                                    <p:animScale>
                                      <p:cBhvr>
                                        <p:cTn id="9" dur="500" fill="hold"/>
                                        <p:tgtEl>
                                          <p:spTgt spid="9"/>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 + 2 col text">
    <p:bg>
      <p:bgPr>
        <a:solidFill>
          <a:srgbClr val="E4ECF7"/>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E0BB068-F03C-0F40-773D-5D85F403126D}"/>
              </a:ext>
            </a:extLst>
          </p:cNvPr>
          <p:cNvSpPr/>
          <p:nvPr userDrawn="1"/>
        </p:nvSpPr>
        <p:spPr>
          <a:xfrm>
            <a:off x="1125950" y="498953"/>
            <a:ext cx="720247" cy="720247"/>
          </a:xfrm>
          <a:prstGeom prst="roundRect">
            <a:avLst>
              <a:gd name="adj" fmla="val 8841"/>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4" name="Title 1">
            <a:extLst>
              <a:ext uri="{FF2B5EF4-FFF2-40B4-BE49-F238E27FC236}">
                <a16:creationId xmlns:a16="http://schemas.microsoft.com/office/drawing/2014/main" id="{65DB07AE-525B-E5B8-111D-36CF8CA59747}"/>
              </a:ext>
            </a:extLst>
          </p:cNvPr>
          <p:cNvSpPr>
            <a:spLocks noGrp="1"/>
          </p:cNvSpPr>
          <p:nvPr>
            <p:ph type="title" hasCustomPrompt="1"/>
          </p:nvPr>
        </p:nvSpPr>
        <p:spPr>
          <a:xfrm>
            <a:off x="1969647" y="498953"/>
            <a:ext cx="9067981" cy="720247"/>
          </a:xfrm>
          <a:prstGeom prst="rect">
            <a:avLst/>
          </a:prstGeom>
        </p:spPr>
        <p:txBody>
          <a:bodyPr>
            <a:noAutofit/>
          </a:bodyPr>
          <a:lstStyle>
            <a:lvl1pPr algn="l">
              <a:lnSpc>
                <a:spcPct val="100000"/>
              </a:lnSpc>
              <a:defRPr sz="4000" b="1" i="0" cap="none" baseline="0">
                <a:solidFill>
                  <a:schemeClr val="tx2"/>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3" name="Vertical Text Placeholder 4">
            <a:extLst>
              <a:ext uri="{FF2B5EF4-FFF2-40B4-BE49-F238E27FC236}">
                <a16:creationId xmlns:a16="http://schemas.microsoft.com/office/drawing/2014/main" id="{2647C03B-1A7F-1882-C0A5-51CE8CDD0279}"/>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2" name="Content Placeholder 2">
            <a:extLst>
              <a:ext uri="{FF2B5EF4-FFF2-40B4-BE49-F238E27FC236}">
                <a16:creationId xmlns:a16="http://schemas.microsoft.com/office/drawing/2014/main" id="{2347DAA1-72C2-52AE-0DD8-9C10CCB2A903}"/>
              </a:ext>
            </a:extLst>
          </p:cNvPr>
          <p:cNvSpPr>
            <a:spLocks noGrp="1"/>
          </p:cNvSpPr>
          <p:nvPr>
            <p:ph sz="half" idx="1"/>
          </p:nvPr>
        </p:nvSpPr>
        <p:spPr>
          <a:xfrm>
            <a:off x="1103138" y="1499446"/>
            <a:ext cx="4657344" cy="4993428"/>
          </a:xfrm>
        </p:spPr>
        <p:txBody>
          <a:bodyPr/>
          <a:lstStyle>
            <a:lvl1pPr marL="2286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E73952-83B5-ED52-8E60-667909F78253}"/>
              </a:ext>
            </a:extLst>
          </p:cNvPr>
          <p:cNvSpPr>
            <a:spLocks noGrp="1"/>
          </p:cNvSpPr>
          <p:nvPr>
            <p:ph sz="half" idx="2"/>
          </p:nvPr>
        </p:nvSpPr>
        <p:spPr>
          <a:xfrm>
            <a:off x="6437138" y="1499446"/>
            <a:ext cx="4657344" cy="4993428"/>
          </a:xfrm>
        </p:spPr>
        <p:txBody>
          <a:bodyPr/>
          <a:lstStyle>
            <a:lvl1pPr marL="2286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0282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 text">
    <p:bg>
      <p:bgPr>
        <a:solidFill>
          <a:srgbClr val="E4EC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58CEF-A5D8-5D4B-962D-1B0DF87E1254}"/>
              </a:ext>
            </a:extLst>
          </p:cNvPr>
          <p:cNvSpPr>
            <a:spLocks noGrp="1"/>
          </p:cNvSpPr>
          <p:nvPr>
            <p:ph sz="half" idx="1"/>
          </p:nvPr>
        </p:nvSpPr>
        <p:spPr>
          <a:xfrm>
            <a:off x="1103138" y="1499446"/>
            <a:ext cx="4657344" cy="4993428"/>
          </a:xfrm>
        </p:spPr>
        <p:txBody>
          <a:bodyPr/>
          <a:lstStyle>
            <a:lvl1pPr marL="2286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00A14A-1A0F-3E42-8E21-6CD1EEB513CD}"/>
              </a:ext>
            </a:extLst>
          </p:cNvPr>
          <p:cNvSpPr>
            <a:spLocks noGrp="1"/>
          </p:cNvSpPr>
          <p:nvPr>
            <p:ph sz="half" idx="2"/>
          </p:nvPr>
        </p:nvSpPr>
        <p:spPr>
          <a:xfrm>
            <a:off x="6437138" y="1499446"/>
            <a:ext cx="4657344" cy="4993428"/>
          </a:xfrm>
        </p:spPr>
        <p:txBody>
          <a:bodyPr/>
          <a:lstStyle>
            <a:lvl1pPr marL="2286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Vertical Text Placeholder 4">
            <a:extLst>
              <a:ext uri="{FF2B5EF4-FFF2-40B4-BE49-F238E27FC236}">
                <a16:creationId xmlns:a16="http://schemas.microsoft.com/office/drawing/2014/main" id="{DA80CDC8-E42A-EE6F-8025-B50ABF83A6FC}"/>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5" name="Title 1">
            <a:extLst>
              <a:ext uri="{FF2B5EF4-FFF2-40B4-BE49-F238E27FC236}">
                <a16:creationId xmlns:a16="http://schemas.microsoft.com/office/drawing/2014/main" id="{89FFCCF6-698A-772C-67AA-23F12E1BE2C2}"/>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95703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 2 Card Blocks">
    <p:bg>
      <p:bgPr>
        <a:solidFill>
          <a:srgbClr val="E4ECF7"/>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B3A4126-5A61-3E22-EB90-54B3F3FA7CBE}"/>
              </a:ext>
            </a:extLst>
          </p:cNvPr>
          <p:cNvSpPr/>
          <p:nvPr/>
        </p:nvSpPr>
        <p:spPr>
          <a:xfrm>
            <a:off x="1102430" y="2186974"/>
            <a:ext cx="4657344" cy="3728403"/>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3" name="Oval 2">
            <a:extLst>
              <a:ext uri="{FF2B5EF4-FFF2-40B4-BE49-F238E27FC236}">
                <a16:creationId xmlns:a16="http://schemas.microsoft.com/office/drawing/2014/main" id="{8003ABC7-6168-C2F4-E4C7-664A07E1A7ED}"/>
              </a:ext>
            </a:extLst>
          </p:cNvPr>
          <p:cNvSpPr/>
          <p:nvPr/>
        </p:nvSpPr>
        <p:spPr>
          <a:xfrm>
            <a:off x="2971193" y="1723950"/>
            <a:ext cx="919819" cy="919819"/>
          </a:xfrm>
          <a:prstGeom prst="ellipse">
            <a:avLst/>
          </a:pr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4" name="Rounded Rectangle 3">
            <a:extLst>
              <a:ext uri="{FF2B5EF4-FFF2-40B4-BE49-F238E27FC236}">
                <a16:creationId xmlns:a16="http://schemas.microsoft.com/office/drawing/2014/main" id="{FFA92A0A-1B5D-EB30-F188-879D8D637D66}"/>
              </a:ext>
            </a:extLst>
          </p:cNvPr>
          <p:cNvSpPr/>
          <p:nvPr/>
        </p:nvSpPr>
        <p:spPr>
          <a:xfrm>
            <a:off x="6436811" y="2186975"/>
            <a:ext cx="4657344" cy="3728403"/>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9" name="Content Placeholder 2">
            <a:extLst>
              <a:ext uri="{FF2B5EF4-FFF2-40B4-BE49-F238E27FC236}">
                <a16:creationId xmlns:a16="http://schemas.microsoft.com/office/drawing/2014/main" id="{8BFB714B-8910-6067-52BD-A4C63502BF78}"/>
              </a:ext>
            </a:extLst>
          </p:cNvPr>
          <p:cNvSpPr>
            <a:spLocks noGrp="1"/>
          </p:cNvSpPr>
          <p:nvPr>
            <p:ph sz="half" idx="1"/>
          </p:nvPr>
        </p:nvSpPr>
        <p:spPr>
          <a:xfrm>
            <a:off x="1287801" y="2909993"/>
            <a:ext cx="4267200" cy="3137224"/>
          </a:xfrm>
        </p:spPr>
        <p:txBody>
          <a:bodyPr/>
          <a:lstStyle>
            <a:lvl1pPr marL="0" indent="0" algn="ctr">
              <a:lnSpc>
                <a:spcPct val="100000"/>
              </a:lnSpc>
              <a:spcAft>
                <a:spcPts val="600"/>
              </a:spcAft>
              <a:buClr>
                <a:srgbClr val="FF9900"/>
              </a:buClr>
              <a:buFont typeface="Wingdings" pitchFamily="2" charset="2"/>
              <a:buNone/>
              <a:defRPr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2" name="Content Placeholder 3">
            <a:extLst>
              <a:ext uri="{FF2B5EF4-FFF2-40B4-BE49-F238E27FC236}">
                <a16:creationId xmlns:a16="http://schemas.microsoft.com/office/drawing/2014/main" id="{F9A2482B-0AD8-9303-1E4F-B3DA896F33B9}"/>
              </a:ext>
            </a:extLst>
          </p:cNvPr>
          <p:cNvSpPr>
            <a:spLocks noGrp="1"/>
          </p:cNvSpPr>
          <p:nvPr>
            <p:ph sz="half" idx="2"/>
          </p:nvPr>
        </p:nvSpPr>
        <p:spPr>
          <a:xfrm>
            <a:off x="6621801" y="2909993"/>
            <a:ext cx="4267200" cy="3137224"/>
          </a:xfrm>
        </p:spPr>
        <p:txBody>
          <a:bodyPr/>
          <a:lstStyle>
            <a:lvl1pPr marL="0" indent="0" algn="ctr">
              <a:lnSpc>
                <a:spcPct val="100000"/>
              </a:lnSpc>
              <a:spcAft>
                <a:spcPts val="600"/>
              </a:spcAft>
              <a:buClr>
                <a:srgbClr val="FF9900"/>
              </a:buClr>
              <a:buFont typeface="Wingdings" pitchFamily="2" charset="2"/>
              <a:buNone/>
              <a:defRPr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4" name="Oval 13">
            <a:extLst>
              <a:ext uri="{FF2B5EF4-FFF2-40B4-BE49-F238E27FC236}">
                <a16:creationId xmlns:a16="http://schemas.microsoft.com/office/drawing/2014/main" id="{F49017A6-5C5F-C5FA-A85F-DFF14551F1A4}"/>
              </a:ext>
            </a:extLst>
          </p:cNvPr>
          <p:cNvSpPr/>
          <p:nvPr/>
        </p:nvSpPr>
        <p:spPr>
          <a:xfrm>
            <a:off x="8305574" y="1723950"/>
            <a:ext cx="919819" cy="919819"/>
          </a:xfrm>
          <a:prstGeom prst="ellipse">
            <a:avLst/>
          </a:pr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6" name="Vertical Text Placeholder 4">
            <a:extLst>
              <a:ext uri="{FF2B5EF4-FFF2-40B4-BE49-F238E27FC236}">
                <a16:creationId xmlns:a16="http://schemas.microsoft.com/office/drawing/2014/main" id="{0934D0F0-880F-0539-33F2-1CE8239A3105}"/>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5" name="Title 1">
            <a:extLst>
              <a:ext uri="{FF2B5EF4-FFF2-40B4-BE49-F238E27FC236}">
                <a16:creationId xmlns:a16="http://schemas.microsoft.com/office/drawing/2014/main" id="{E8173475-7B57-6B4A-2FEC-E08BC1295F08}"/>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018370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 + 3 Card Blocks">
    <p:bg>
      <p:bgPr>
        <a:solidFill>
          <a:srgbClr val="E4ECF7"/>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A153DDA7-EC54-1363-D266-884EA4B2EBC9}"/>
              </a:ext>
            </a:extLst>
          </p:cNvPr>
          <p:cNvSpPr/>
          <p:nvPr/>
        </p:nvSpPr>
        <p:spPr>
          <a:xfrm>
            <a:off x="1099948" y="1891084"/>
            <a:ext cx="3187653" cy="4417119"/>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1" name="Rounded Rectangle 10">
            <a:extLst>
              <a:ext uri="{FF2B5EF4-FFF2-40B4-BE49-F238E27FC236}">
                <a16:creationId xmlns:a16="http://schemas.microsoft.com/office/drawing/2014/main" id="{94206541-A96C-83BE-6027-53C95BDAF769}"/>
              </a:ext>
            </a:extLst>
          </p:cNvPr>
          <p:cNvSpPr/>
          <p:nvPr/>
        </p:nvSpPr>
        <p:spPr>
          <a:xfrm>
            <a:off x="7903639" y="1891084"/>
            <a:ext cx="3187653" cy="4417117"/>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3" name="Rounded Rectangle 12">
            <a:extLst>
              <a:ext uri="{FF2B5EF4-FFF2-40B4-BE49-F238E27FC236}">
                <a16:creationId xmlns:a16="http://schemas.microsoft.com/office/drawing/2014/main" id="{6F400194-1A04-1D70-69E3-2507188C2BEF}"/>
              </a:ext>
            </a:extLst>
          </p:cNvPr>
          <p:cNvSpPr/>
          <p:nvPr/>
        </p:nvSpPr>
        <p:spPr>
          <a:xfrm>
            <a:off x="4508974" y="1891085"/>
            <a:ext cx="3187653" cy="4417118"/>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Oval 14">
            <a:extLst>
              <a:ext uri="{FF2B5EF4-FFF2-40B4-BE49-F238E27FC236}">
                <a16:creationId xmlns:a16="http://schemas.microsoft.com/office/drawing/2014/main" id="{39BD7F07-98C6-4A7F-734A-26DFB2E1790A}"/>
              </a:ext>
            </a:extLst>
          </p:cNvPr>
          <p:cNvSpPr/>
          <p:nvPr/>
        </p:nvSpPr>
        <p:spPr>
          <a:xfrm>
            <a:off x="2233865" y="1431175"/>
            <a:ext cx="919819" cy="919819"/>
          </a:xfrm>
          <a:prstGeom prst="ellipse">
            <a:avLst/>
          </a:pr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16" name="Content Placeholder 2">
            <a:extLst>
              <a:ext uri="{FF2B5EF4-FFF2-40B4-BE49-F238E27FC236}">
                <a16:creationId xmlns:a16="http://schemas.microsoft.com/office/drawing/2014/main" id="{B7C4048F-6338-6172-A5F6-4F7DA60FD0E8}"/>
              </a:ext>
            </a:extLst>
          </p:cNvPr>
          <p:cNvSpPr>
            <a:spLocks noGrp="1"/>
          </p:cNvSpPr>
          <p:nvPr>
            <p:ph sz="half" idx="1"/>
          </p:nvPr>
        </p:nvSpPr>
        <p:spPr>
          <a:xfrm>
            <a:off x="1316312" y="2617218"/>
            <a:ext cx="2754923" cy="3519221"/>
          </a:xfrm>
        </p:spPr>
        <p:txBody>
          <a:bodyPr>
            <a:normAutofit/>
          </a:bodyPr>
          <a:lstStyle>
            <a:lvl1pPr marL="0" indent="0" algn="ctr">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8" name="Content Placeholder 3">
            <a:extLst>
              <a:ext uri="{FF2B5EF4-FFF2-40B4-BE49-F238E27FC236}">
                <a16:creationId xmlns:a16="http://schemas.microsoft.com/office/drawing/2014/main" id="{7FDF5A3E-A0D8-D80C-2A34-E21420E2EFBE}"/>
              </a:ext>
            </a:extLst>
          </p:cNvPr>
          <p:cNvSpPr>
            <a:spLocks noGrp="1"/>
          </p:cNvSpPr>
          <p:nvPr>
            <p:ph sz="half" idx="2"/>
          </p:nvPr>
        </p:nvSpPr>
        <p:spPr>
          <a:xfrm>
            <a:off x="8131594" y="2617218"/>
            <a:ext cx="2754923" cy="3519221"/>
          </a:xfrm>
        </p:spPr>
        <p:txBody>
          <a:bodyPr>
            <a:normAutofit/>
          </a:bodyPr>
          <a:lstStyle>
            <a:lvl1pPr marL="0" indent="0" algn="ctr">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9" name="Oval 18">
            <a:extLst>
              <a:ext uri="{FF2B5EF4-FFF2-40B4-BE49-F238E27FC236}">
                <a16:creationId xmlns:a16="http://schemas.microsoft.com/office/drawing/2014/main" id="{8C5E63A2-2739-75D3-CC14-E2A974F0B32A}"/>
              </a:ext>
            </a:extLst>
          </p:cNvPr>
          <p:cNvSpPr/>
          <p:nvPr/>
        </p:nvSpPr>
        <p:spPr>
          <a:xfrm>
            <a:off x="5636090" y="1431175"/>
            <a:ext cx="919819" cy="919819"/>
          </a:xfrm>
          <a:prstGeom prst="ellipse">
            <a:avLst/>
          </a:pr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20" name="Oval 19">
            <a:extLst>
              <a:ext uri="{FF2B5EF4-FFF2-40B4-BE49-F238E27FC236}">
                <a16:creationId xmlns:a16="http://schemas.microsoft.com/office/drawing/2014/main" id="{78ACDAFD-B0B6-A786-88F7-386B8E829888}"/>
              </a:ext>
            </a:extLst>
          </p:cNvPr>
          <p:cNvSpPr/>
          <p:nvPr/>
        </p:nvSpPr>
        <p:spPr>
          <a:xfrm>
            <a:off x="9037556" y="1431175"/>
            <a:ext cx="919819" cy="919819"/>
          </a:xfrm>
          <a:prstGeom prst="ellipse">
            <a:avLst/>
          </a:prstGeom>
          <a:solidFill>
            <a:srgbClr val="6873E9"/>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21" name="Content Placeholder 33">
            <a:extLst>
              <a:ext uri="{FF2B5EF4-FFF2-40B4-BE49-F238E27FC236}">
                <a16:creationId xmlns:a16="http://schemas.microsoft.com/office/drawing/2014/main" id="{A8E5B604-0A9F-3917-8397-AEB6A1B90908}"/>
              </a:ext>
            </a:extLst>
          </p:cNvPr>
          <p:cNvSpPr>
            <a:spLocks noGrp="1"/>
          </p:cNvSpPr>
          <p:nvPr>
            <p:ph sz="quarter" idx="10"/>
          </p:nvPr>
        </p:nvSpPr>
        <p:spPr>
          <a:xfrm>
            <a:off x="4722567" y="2617788"/>
            <a:ext cx="2752535" cy="3518697"/>
          </a:xfrm>
        </p:spPr>
        <p:txBody>
          <a:bodyPr>
            <a:normAutofit/>
          </a:bodyPr>
          <a:lstStyle>
            <a:lvl1pPr marL="0" indent="0" algn="ctr">
              <a:buNone/>
              <a:defRPr sz="2400" b="0" i="0">
                <a:solidFill>
                  <a:srgbClr val="4B5563"/>
                </a:solidFill>
                <a:latin typeface="Poppins" pitchFamily="2" charset="77"/>
                <a:cs typeface="Poppins" pitchFamily="2" charset="77"/>
              </a:defRPr>
            </a:lvl1pPr>
            <a:lvl2pPr marL="457200" indent="0" algn="ctr">
              <a:buNone/>
              <a:defRPr>
                <a:solidFill>
                  <a:srgbClr val="626B7A"/>
                </a:solidFill>
              </a:defRPr>
            </a:lvl2pPr>
            <a:lvl3pPr marL="914400" indent="0" algn="ctr">
              <a:buNone/>
              <a:defRPr>
                <a:solidFill>
                  <a:srgbClr val="626B7A"/>
                </a:solidFill>
              </a:defRPr>
            </a:lvl3pPr>
            <a:lvl4pPr marL="1371600" indent="0" algn="ctr">
              <a:buNone/>
              <a:defRPr>
                <a:solidFill>
                  <a:srgbClr val="626B7A"/>
                </a:solidFill>
              </a:defRPr>
            </a:lvl4pPr>
            <a:lvl5pPr marL="1828800" indent="0" algn="ctr">
              <a:buNone/>
              <a:defRPr>
                <a:solidFill>
                  <a:srgbClr val="626B7A"/>
                </a:solidFill>
              </a:defRPr>
            </a:lvl5pPr>
          </a:lstStyle>
          <a:p>
            <a:pPr lvl="0"/>
            <a:r>
              <a:rPr lang="en-US"/>
              <a:t>Click to edit Master text styles</a:t>
            </a:r>
          </a:p>
        </p:txBody>
      </p:sp>
      <p:sp>
        <p:nvSpPr>
          <p:cNvPr id="3" name="Vertical Text Placeholder 4">
            <a:extLst>
              <a:ext uri="{FF2B5EF4-FFF2-40B4-BE49-F238E27FC236}">
                <a16:creationId xmlns:a16="http://schemas.microsoft.com/office/drawing/2014/main" id="{A50DC78F-88E6-420E-CC34-5BFC53AAAD08}"/>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2" name="Title 1">
            <a:extLst>
              <a:ext uri="{FF2B5EF4-FFF2-40B4-BE49-F238E27FC236}">
                <a16:creationId xmlns:a16="http://schemas.microsoft.com/office/drawing/2014/main" id="{0B91176E-40AA-A785-7AC0-72ACA2BAF862}"/>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65866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VER SLIDE">
    <p:bg>
      <p:bgPr>
        <a:solidFill>
          <a:schemeClr val="tx1"/>
        </a:solidFill>
        <a:effectLst/>
      </p:bgPr>
    </p:bg>
    <p:spTree>
      <p:nvGrpSpPr>
        <p:cNvPr id="1" name=""/>
        <p:cNvGrpSpPr/>
        <p:nvPr/>
      </p:nvGrpSpPr>
      <p:grpSpPr>
        <a:xfrm>
          <a:off x="0" y="0"/>
          <a:ext cx="0" cy="0"/>
          <a:chOff x="0" y="0"/>
          <a:chExt cx="0" cy="0"/>
        </a:xfrm>
      </p:grpSpPr>
      <p:sp>
        <p:nvSpPr>
          <p:cNvPr id="9" name="Google Shape;10;p82">
            <a:extLst>
              <a:ext uri="{FF2B5EF4-FFF2-40B4-BE49-F238E27FC236}">
                <a16:creationId xmlns:a16="http://schemas.microsoft.com/office/drawing/2014/main" id="{4E049A8E-F5BD-E9DE-EFB0-0F49D11F35CB}"/>
              </a:ext>
            </a:extLst>
          </p:cNvPr>
          <p:cNvSpPr txBox="1">
            <a:spLocks noGrp="1"/>
          </p:cNvSpPr>
          <p:nvPr>
            <p:ph type="title"/>
          </p:nvPr>
        </p:nvSpPr>
        <p:spPr>
          <a:xfrm>
            <a:off x="889000" y="1210819"/>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sz="6000" b="1" i="0">
                <a:solidFill>
                  <a:schemeClr val="bg1"/>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11;p82">
            <a:extLst>
              <a:ext uri="{FF2B5EF4-FFF2-40B4-BE49-F238E27FC236}">
                <a16:creationId xmlns:a16="http://schemas.microsoft.com/office/drawing/2014/main" id="{163C8CA4-5ABF-A873-260F-CBDF24C223F3}"/>
              </a:ext>
            </a:extLst>
          </p:cNvPr>
          <p:cNvSpPr txBox="1">
            <a:spLocks noGrp="1"/>
          </p:cNvSpPr>
          <p:nvPr>
            <p:ph type="body" idx="1"/>
          </p:nvPr>
        </p:nvSpPr>
        <p:spPr>
          <a:xfrm>
            <a:off x="889000" y="3598419"/>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4400"/>
              <a:buFont typeface="Helvetica Neue Light"/>
              <a:buNone/>
              <a:defRPr sz="2400" b="0" i="0">
                <a:solidFill>
                  <a:schemeClr val="bg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Tree>
    <p:extLst>
      <p:ext uri="{BB962C8B-B14F-4D97-AF65-F5344CB8AC3E}">
        <p14:creationId xmlns:p14="http://schemas.microsoft.com/office/powerpoint/2010/main" val="3915057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 4 Card Blocks">
    <p:bg>
      <p:bgPr>
        <a:solidFill>
          <a:srgbClr val="E4ECF7"/>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FE1AFCC-3FE5-85FF-F72E-D9C806DF07EC}"/>
              </a:ext>
            </a:extLst>
          </p:cNvPr>
          <p:cNvSpPr/>
          <p:nvPr/>
        </p:nvSpPr>
        <p:spPr>
          <a:xfrm>
            <a:off x="1102812" y="1735421"/>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1" name="Rounded Rectangle 10">
            <a:extLst>
              <a:ext uri="{FF2B5EF4-FFF2-40B4-BE49-F238E27FC236}">
                <a16:creationId xmlns:a16="http://schemas.microsoft.com/office/drawing/2014/main" id="{37B907B3-18D6-6C10-A6BF-079BA88F2890}"/>
              </a:ext>
            </a:extLst>
          </p:cNvPr>
          <p:cNvSpPr/>
          <p:nvPr/>
        </p:nvSpPr>
        <p:spPr>
          <a:xfrm>
            <a:off x="6436812" y="1735421"/>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3" name="Rounded Rectangle 12">
            <a:extLst>
              <a:ext uri="{FF2B5EF4-FFF2-40B4-BE49-F238E27FC236}">
                <a16:creationId xmlns:a16="http://schemas.microsoft.com/office/drawing/2014/main" id="{239AE566-D5C2-2754-0C94-C537A956C11E}"/>
              </a:ext>
            </a:extLst>
          </p:cNvPr>
          <p:cNvSpPr/>
          <p:nvPr/>
        </p:nvSpPr>
        <p:spPr>
          <a:xfrm>
            <a:off x="1102812" y="4193346"/>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5" name="Rounded Rectangle 14">
            <a:extLst>
              <a:ext uri="{FF2B5EF4-FFF2-40B4-BE49-F238E27FC236}">
                <a16:creationId xmlns:a16="http://schemas.microsoft.com/office/drawing/2014/main" id="{485A56F2-1342-4BB2-FEE1-D83D606B5C58}"/>
              </a:ext>
            </a:extLst>
          </p:cNvPr>
          <p:cNvSpPr/>
          <p:nvPr/>
        </p:nvSpPr>
        <p:spPr>
          <a:xfrm>
            <a:off x="6436812" y="4193346"/>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8" name="Content Placeholder 2">
            <a:extLst>
              <a:ext uri="{FF2B5EF4-FFF2-40B4-BE49-F238E27FC236}">
                <a16:creationId xmlns:a16="http://schemas.microsoft.com/office/drawing/2014/main" id="{4C3CDF0D-7236-2CAC-6812-818765821680}"/>
              </a:ext>
            </a:extLst>
          </p:cNvPr>
          <p:cNvSpPr>
            <a:spLocks noGrp="1"/>
          </p:cNvSpPr>
          <p:nvPr>
            <p:ph sz="half" idx="1"/>
          </p:nvPr>
        </p:nvSpPr>
        <p:spPr>
          <a:xfrm>
            <a:off x="2202636" y="1904044"/>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9" name="Content Placeholder 3">
            <a:extLst>
              <a:ext uri="{FF2B5EF4-FFF2-40B4-BE49-F238E27FC236}">
                <a16:creationId xmlns:a16="http://schemas.microsoft.com/office/drawing/2014/main" id="{AC707D12-996F-E66C-DDB9-A83FECC2A109}"/>
              </a:ext>
            </a:extLst>
          </p:cNvPr>
          <p:cNvSpPr>
            <a:spLocks noGrp="1"/>
          </p:cNvSpPr>
          <p:nvPr>
            <p:ph sz="half" idx="2"/>
          </p:nvPr>
        </p:nvSpPr>
        <p:spPr>
          <a:xfrm>
            <a:off x="7536636" y="1904044"/>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BC92A6CA-84F5-BE70-F64B-B958755D4A7E}"/>
              </a:ext>
            </a:extLst>
          </p:cNvPr>
          <p:cNvSpPr>
            <a:spLocks noGrp="1"/>
          </p:cNvSpPr>
          <p:nvPr>
            <p:ph sz="half" idx="10"/>
          </p:nvPr>
        </p:nvSpPr>
        <p:spPr>
          <a:xfrm>
            <a:off x="2202636" y="4361969"/>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21" name="Content Placeholder 3">
            <a:extLst>
              <a:ext uri="{FF2B5EF4-FFF2-40B4-BE49-F238E27FC236}">
                <a16:creationId xmlns:a16="http://schemas.microsoft.com/office/drawing/2014/main" id="{929AB8A1-9572-5835-2FBB-955F124A7D14}"/>
              </a:ext>
            </a:extLst>
          </p:cNvPr>
          <p:cNvSpPr>
            <a:spLocks noGrp="1"/>
          </p:cNvSpPr>
          <p:nvPr>
            <p:ph sz="half" idx="11"/>
          </p:nvPr>
        </p:nvSpPr>
        <p:spPr>
          <a:xfrm>
            <a:off x="7536636" y="4361969"/>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22" name="Text Placeholder 20">
            <a:extLst>
              <a:ext uri="{FF2B5EF4-FFF2-40B4-BE49-F238E27FC236}">
                <a16:creationId xmlns:a16="http://schemas.microsoft.com/office/drawing/2014/main" id="{B921BEBD-F635-8E1C-515B-6022FDBA8154}"/>
              </a:ext>
            </a:extLst>
          </p:cNvPr>
          <p:cNvSpPr>
            <a:spLocks noGrp="1"/>
          </p:cNvSpPr>
          <p:nvPr>
            <p:ph type="body" sz="quarter" idx="12"/>
          </p:nvPr>
        </p:nvSpPr>
        <p:spPr>
          <a:xfrm>
            <a:off x="1102431" y="1135062"/>
            <a:ext cx="9991344" cy="431735"/>
          </a:xfrm>
        </p:spPr>
        <p:txBody>
          <a:bodyPr anchor="ctr">
            <a:noAutofit/>
          </a:bodyPr>
          <a:lstStyle>
            <a:lvl1pPr marL="0" indent="0" algn="ctr">
              <a:buNone/>
              <a:defRPr sz="1800" b="0" i="0">
                <a:solidFill>
                  <a:srgbClr val="4B5563"/>
                </a:solidFill>
                <a:latin typeface="Poppins Medium" pitchFamily="2" charset="77"/>
                <a:cs typeface="Poppins Medium"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3" name="Oval 22">
            <a:extLst>
              <a:ext uri="{FF2B5EF4-FFF2-40B4-BE49-F238E27FC236}">
                <a16:creationId xmlns:a16="http://schemas.microsoft.com/office/drawing/2014/main" id="{150A58EF-C58C-84FD-19A0-12AF4B9B4332}"/>
              </a:ext>
            </a:extLst>
          </p:cNvPr>
          <p:cNvSpPr/>
          <p:nvPr/>
        </p:nvSpPr>
        <p:spPr>
          <a:xfrm>
            <a:off x="1307844" y="1904044"/>
            <a:ext cx="689760" cy="68976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4" name="Oval 23">
            <a:extLst>
              <a:ext uri="{FF2B5EF4-FFF2-40B4-BE49-F238E27FC236}">
                <a16:creationId xmlns:a16="http://schemas.microsoft.com/office/drawing/2014/main" id="{D52A0952-7F4A-2BA8-D742-3691F4432181}"/>
              </a:ext>
            </a:extLst>
          </p:cNvPr>
          <p:cNvSpPr/>
          <p:nvPr/>
        </p:nvSpPr>
        <p:spPr>
          <a:xfrm>
            <a:off x="6641844" y="1904044"/>
            <a:ext cx="689760" cy="68976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5" name="Oval 24">
            <a:extLst>
              <a:ext uri="{FF2B5EF4-FFF2-40B4-BE49-F238E27FC236}">
                <a16:creationId xmlns:a16="http://schemas.microsoft.com/office/drawing/2014/main" id="{FD78ACB2-0964-26EC-B4E1-0DBBF1C93AFC}"/>
              </a:ext>
            </a:extLst>
          </p:cNvPr>
          <p:cNvSpPr/>
          <p:nvPr/>
        </p:nvSpPr>
        <p:spPr>
          <a:xfrm>
            <a:off x="1307844" y="4361969"/>
            <a:ext cx="689760" cy="689760"/>
          </a:xfrm>
          <a:prstGeom prst="ellipse">
            <a:avLst/>
          </a:prstGeom>
          <a:solidFill>
            <a:srgbClr val="6873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6" name="Oval 25">
            <a:extLst>
              <a:ext uri="{FF2B5EF4-FFF2-40B4-BE49-F238E27FC236}">
                <a16:creationId xmlns:a16="http://schemas.microsoft.com/office/drawing/2014/main" id="{F804459E-080B-7E08-8E58-F3A34A42BAD9}"/>
              </a:ext>
            </a:extLst>
          </p:cNvPr>
          <p:cNvSpPr/>
          <p:nvPr/>
        </p:nvSpPr>
        <p:spPr>
          <a:xfrm>
            <a:off x="6641844" y="4361969"/>
            <a:ext cx="689760" cy="68976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 name="Title 1">
            <a:extLst>
              <a:ext uri="{FF2B5EF4-FFF2-40B4-BE49-F238E27FC236}">
                <a16:creationId xmlns:a16="http://schemas.microsoft.com/office/drawing/2014/main" id="{CE219811-AAF3-605F-38BE-34CE410D4BC6}"/>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55881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ard Blocks">
    <p:bg>
      <p:bgPr>
        <a:solidFill>
          <a:srgbClr val="E4ECF7"/>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E535C48-584E-9CF4-5554-8E29CA7CD137}"/>
              </a:ext>
            </a:extLst>
          </p:cNvPr>
          <p:cNvSpPr/>
          <p:nvPr/>
        </p:nvSpPr>
        <p:spPr>
          <a:xfrm>
            <a:off x="1080043" y="1468414"/>
            <a:ext cx="4657344" cy="1238481"/>
          </a:xfrm>
          <a:prstGeom prst="roundRect">
            <a:avLst>
              <a:gd name="adj" fmla="val 7632"/>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Poppins" pitchFamily="2" charset="77"/>
              <a:cs typeface="Poppins" pitchFamily="2" charset="77"/>
            </a:endParaRPr>
          </a:p>
        </p:txBody>
      </p:sp>
      <p:sp>
        <p:nvSpPr>
          <p:cNvPr id="3" name="Rounded Rectangle 2">
            <a:extLst>
              <a:ext uri="{FF2B5EF4-FFF2-40B4-BE49-F238E27FC236}">
                <a16:creationId xmlns:a16="http://schemas.microsoft.com/office/drawing/2014/main" id="{835EE830-3E59-F6A3-3F31-77BECA5FDCDA}"/>
              </a:ext>
            </a:extLst>
          </p:cNvPr>
          <p:cNvSpPr/>
          <p:nvPr/>
        </p:nvSpPr>
        <p:spPr>
          <a:xfrm>
            <a:off x="6414234" y="1490547"/>
            <a:ext cx="4657344" cy="1238481"/>
          </a:xfrm>
          <a:prstGeom prst="roundRect">
            <a:avLst>
              <a:gd name="adj" fmla="val 7632"/>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Poppins" pitchFamily="2" charset="77"/>
              <a:cs typeface="Poppins" pitchFamily="2" charset="77"/>
            </a:endParaRPr>
          </a:p>
        </p:txBody>
      </p:sp>
      <p:sp>
        <p:nvSpPr>
          <p:cNvPr id="4" name="Rounded Rectangle 3">
            <a:extLst>
              <a:ext uri="{FF2B5EF4-FFF2-40B4-BE49-F238E27FC236}">
                <a16:creationId xmlns:a16="http://schemas.microsoft.com/office/drawing/2014/main" id="{0FEADAA9-B102-820B-CE19-538CB56F08DB}"/>
              </a:ext>
            </a:extLst>
          </p:cNvPr>
          <p:cNvSpPr/>
          <p:nvPr/>
        </p:nvSpPr>
        <p:spPr>
          <a:xfrm>
            <a:off x="1080043" y="2239108"/>
            <a:ext cx="4657344" cy="4147944"/>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9" name="Rounded Rectangle 8">
            <a:extLst>
              <a:ext uri="{FF2B5EF4-FFF2-40B4-BE49-F238E27FC236}">
                <a16:creationId xmlns:a16="http://schemas.microsoft.com/office/drawing/2014/main" id="{27B045D2-15D9-8CB8-BC0A-AD4B883F0729}"/>
              </a:ext>
            </a:extLst>
          </p:cNvPr>
          <p:cNvSpPr/>
          <p:nvPr/>
        </p:nvSpPr>
        <p:spPr>
          <a:xfrm>
            <a:off x="6414234" y="2239109"/>
            <a:ext cx="4657344" cy="4147944"/>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2" name="Content Placeholder 2">
            <a:extLst>
              <a:ext uri="{FF2B5EF4-FFF2-40B4-BE49-F238E27FC236}">
                <a16:creationId xmlns:a16="http://schemas.microsoft.com/office/drawing/2014/main" id="{BD6D6800-3BC5-BC4B-16EC-4A134EA5572F}"/>
              </a:ext>
            </a:extLst>
          </p:cNvPr>
          <p:cNvSpPr>
            <a:spLocks noGrp="1"/>
          </p:cNvSpPr>
          <p:nvPr>
            <p:ph sz="half" idx="1"/>
          </p:nvPr>
        </p:nvSpPr>
        <p:spPr>
          <a:xfrm>
            <a:off x="1275115" y="2458437"/>
            <a:ext cx="4267200" cy="3741405"/>
          </a:xfrm>
        </p:spPr>
        <p:txBody>
          <a:bodyPr>
            <a:normAutofit/>
          </a:bodyPr>
          <a:lstStyle>
            <a:lvl1pPr marL="457200" indent="-457200" algn="l">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4" name="Content Placeholder 3">
            <a:extLst>
              <a:ext uri="{FF2B5EF4-FFF2-40B4-BE49-F238E27FC236}">
                <a16:creationId xmlns:a16="http://schemas.microsoft.com/office/drawing/2014/main" id="{1C0B2FF4-52A1-E5C1-147D-1915BE21FD6D}"/>
              </a:ext>
            </a:extLst>
          </p:cNvPr>
          <p:cNvSpPr>
            <a:spLocks noGrp="1"/>
          </p:cNvSpPr>
          <p:nvPr>
            <p:ph sz="half" idx="2"/>
          </p:nvPr>
        </p:nvSpPr>
        <p:spPr>
          <a:xfrm>
            <a:off x="6609306" y="2458437"/>
            <a:ext cx="4267200" cy="3741405"/>
          </a:xfrm>
        </p:spPr>
        <p:txBody>
          <a:bodyPr>
            <a:normAutofit/>
          </a:bodyPr>
          <a:lstStyle>
            <a:lvl1pPr marL="457200" indent="-457200" algn="l">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6" name="Text Placeholder 13">
            <a:extLst>
              <a:ext uri="{FF2B5EF4-FFF2-40B4-BE49-F238E27FC236}">
                <a16:creationId xmlns:a16="http://schemas.microsoft.com/office/drawing/2014/main" id="{363EDD6E-AEAD-5ACC-3103-6F3ED9FAD707}"/>
              </a:ext>
            </a:extLst>
          </p:cNvPr>
          <p:cNvSpPr>
            <a:spLocks noGrp="1"/>
          </p:cNvSpPr>
          <p:nvPr>
            <p:ph type="body" sz="quarter" idx="10"/>
          </p:nvPr>
        </p:nvSpPr>
        <p:spPr>
          <a:xfrm>
            <a:off x="1275115" y="1593850"/>
            <a:ext cx="4267200" cy="515938"/>
          </a:xfrm>
        </p:spPr>
        <p:txBody>
          <a:bodyPr/>
          <a:lstStyle>
            <a:lvl1pPr marL="0" indent="0">
              <a:buNone/>
              <a:defRPr b="0" i="0">
                <a:solidFill>
                  <a:schemeClr val="bg1"/>
                </a:solidFill>
                <a:latin typeface="Poppins" pitchFamily="2" charset="77"/>
                <a:cs typeface="Poppins"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a:t>
            </a:r>
          </a:p>
        </p:txBody>
      </p:sp>
      <p:sp>
        <p:nvSpPr>
          <p:cNvPr id="27" name="Text Placeholder 13">
            <a:extLst>
              <a:ext uri="{FF2B5EF4-FFF2-40B4-BE49-F238E27FC236}">
                <a16:creationId xmlns:a16="http://schemas.microsoft.com/office/drawing/2014/main" id="{AD805D41-670D-D0D3-B184-652B8CA95FB3}"/>
              </a:ext>
            </a:extLst>
          </p:cNvPr>
          <p:cNvSpPr>
            <a:spLocks noGrp="1"/>
          </p:cNvSpPr>
          <p:nvPr>
            <p:ph type="body" sz="quarter" idx="11"/>
          </p:nvPr>
        </p:nvSpPr>
        <p:spPr>
          <a:xfrm>
            <a:off x="6609306" y="1593850"/>
            <a:ext cx="4267200" cy="515938"/>
          </a:xfrm>
        </p:spPr>
        <p:txBody>
          <a:bodyPr/>
          <a:lstStyle>
            <a:lvl1pPr marL="0" indent="0">
              <a:buNone/>
              <a:defRPr b="0" i="0">
                <a:solidFill>
                  <a:schemeClr val="bg1"/>
                </a:solidFill>
                <a:latin typeface="Poppins" pitchFamily="2" charset="77"/>
                <a:cs typeface="Poppins"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a:t>
            </a:r>
          </a:p>
        </p:txBody>
      </p:sp>
      <p:sp>
        <p:nvSpPr>
          <p:cNvPr id="6" name="Vertical Text Placeholder 4">
            <a:extLst>
              <a:ext uri="{FF2B5EF4-FFF2-40B4-BE49-F238E27FC236}">
                <a16:creationId xmlns:a16="http://schemas.microsoft.com/office/drawing/2014/main" id="{3D4F73F2-5746-A2B0-D4EE-9D330EEAA7C6}"/>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7" name="Title 1">
            <a:extLst>
              <a:ext uri="{FF2B5EF4-FFF2-40B4-BE49-F238E27FC236}">
                <a16:creationId xmlns:a16="http://schemas.microsoft.com/office/drawing/2014/main" id="{DF710E76-5688-AC1C-0126-8CCA3FC5D7E0}"/>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153049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 text">
    <p:bg>
      <p:bgPr>
        <a:solidFill>
          <a:srgbClr val="E4EC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73569-94DF-6C43-8587-472D9B340F42}"/>
              </a:ext>
            </a:extLst>
          </p:cNvPr>
          <p:cNvSpPr>
            <a:spLocks noGrp="1"/>
          </p:cNvSpPr>
          <p:nvPr>
            <p:ph idx="1"/>
          </p:nvPr>
        </p:nvSpPr>
        <p:spPr>
          <a:xfrm>
            <a:off x="1127760" y="1683200"/>
            <a:ext cx="9963912" cy="5032375"/>
          </a:xfrm>
        </p:spPr>
        <p:txBody>
          <a:bodyPr/>
          <a:lstStyle>
            <a:lvl1pPr marL="228600" indent="-228600">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74A928F1-5C3C-C361-6390-73682478094D}"/>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6" name="Title 1">
            <a:extLst>
              <a:ext uri="{FF2B5EF4-FFF2-40B4-BE49-F238E27FC236}">
                <a16:creationId xmlns:a16="http://schemas.microsoft.com/office/drawing/2014/main" id="{1209F31E-114B-95B4-269A-5D58F0607EF7}"/>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760384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57172" y="3761622"/>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Snip and Round Single Corner Rectangle 1">
            <a:extLst>
              <a:ext uri="{FF2B5EF4-FFF2-40B4-BE49-F238E27FC236}">
                <a16:creationId xmlns:a16="http://schemas.microsoft.com/office/drawing/2014/main" id="{5D33DC88-C148-6731-454B-5784833AFF6E}"/>
              </a:ext>
            </a:extLst>
          </p:cNvPr>
          <p:cNvSpPr/>
          <p:nvPr userDrawn="1"/>
        </p:nvSpPr>
        <p:spPr>
          <a:xfrm rot="16200000">
            <a:off x="5488131" y="-1085895"/>
            <a:ext cx="4330870" cy="9085996"/>
          </a:xfrm>
          <a:prstGeom prst="snipRoundRect">
            <a:avLst>
              <a:gd name="adj1" fmla="val 0"/>
              <a:gd name="adj2" fmla="val 39126"/>
            </a:avLst>
          </a:prstGeom>
          <a:solidFill>
            <a:srgbClr val="1F5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grpSp>
        <p:nvGrpSpPr>
          <p:cNvPr id="4" name="Group 3">
            <a:extLst>
              <a:ext uri="{FF2B5EF4-FFF2-40B4-BE49-F238E27FC236}">
                <a16:creationId xmlns:a16="http://schemas.microsoft.com/office/drawing/2014/main" id="{297E5349-96D8-7456-7AA6-4A10265BBB17}"/>
              </a:ext>
            </a:extLst>
          </p:cNvPr>
          <p:cNvGrpSpPr/>
          <p:nvPr userDrawn="1"/>
        </p:nvGrpSpPr>
        <p:grpSpPr>
          <a:xfrm>
            <a:off x="5933012" y="1942324"/>
            <a:ext cx="4714056" cy="4330871"/>
            <a:chOff x="6833286" y="1749996"/>
            <a:chExt cx="5115870" cy="4700023"/>
          </a:xfrm>
          <a:effectLst/>
        </p:grpSpPr>
        <p:pic>
          <p:nvPicPr>
            <p:cNvPr id="6" name="Picture 5" descr="A picture containing outdoor, sky, person, person&#10;&#10;Description automatically generated">
              <a:extLst>
                <a:ext uri="{FF2B5EF4-FFF2-40B4-BE49-F238E27FC236}">
                  <a16:creationId xmlns:a16="http://schemas.microsoft.com/office/drawing/2014/main" id="{3E2E8052-5944-598A-260C-B04D750F7384}"/>
                </a:ext>
              </a:extLst>
            </p:cNvPr>
            <p:cNvPicPr>
              <a:picLocks noChangeAspect="1"/>
            </p:cNvPicPr>
            <p:nvPr/>
          </p:nvPicPr>
          <p:blipFill rotWithShape="1">
            <a:blip r:embed="rId2"/>
            <a:srcRect l="8236" r="19199"/>
            <a:stretch/>
          </p:blipFill>
          <p:spPr>
            <a:xfrm>
              <a:off x="6833286" y="1749996"/>
              <a:ext cx="5115870" cy="4700023"/>
            </a:xfrm>
            <a:prstGeom prst="homePlate">
              <a:avLst>
                <a:gd name="adj" fmla="val 19549"/>
              </a:avLst>
            </a:prstGeom>
            <a:ln>
              <a:noFill/>
            </a:ln>
            <a:effectLst/>
          </p:spPr>
        </p:pic>
        <p:sp>
          <p:nvSpPr>
            <p:cNvPr id="7" name="TextBox 6">
              <a:extLst>
                <a:ext uri="{FF2B5EF4-FFF2-40B4-BE49-F238E27FC236}">
                  <a16:creationId xmlns:a16="http://schemas.microsoft.com/office/drawing/2014/main" id="{1E011E3E-16BF-ACE4-50CB-247B887A27B3}"/>
                </a:ext>
              </a:extLst>
            </p:cNvPr>
            <p:cNvSpPr txBox="1"/>
            <p:nvPr/>
          </p:nvSpPr>
          <p:spPr>
            <a:xfrm>
              <a:off x="7212249" y="5395016"/>
              <a:ext cx="4227373" cy="801626"/>
            </a:xfrm>
            <a:custGeom>
              <a:avLst/>
              <a:gdLst>
                <a:gd name="connsiteX0" fmla="*/ 0 w 3611880"/>
                <a:gd name="connsiteY0" fmla="*/ 0 h 767518"/>
                <a:gd name="connsiteX1" fmla="*/ 3611880 w 3611880"/>
                <a:gd name="connsiteY1" fmla="*/ 0 h 767518"/>
                <a:gd name="connsiteX2" fmla="*/ 3611880 w 3611880"/>
                <a:gd name="connsiteY2" fmla="*/ 767518 h 767518"/>
                <a:gd name="connsiteX3" fmla="*/ 0 w 3611880"/>
                <a:gd name="connsiteY3" fmla="*/ 767518 h 767518"/>
                <a:gd name="connsiteX4" fmla="*/ 0 w 3611880"/>
                <a:gd name="connsiteY4" fmla="*/ 0 h 767518"/>
                <a:gd name="connsiteX0" fmla="*/ 0 w 3899746"/>
                <a:gd name="connsiteY0" fmla="*/ 0 h 767518"/>
                <a:gd name="connsiteX1" fmla="*/ 3899746 w 3899746"/>
                <a:gd name="connsiteY1" fmla="*/ 22578 h 767518"/>
                <a:gd name="connsiteX2" fmla="*/ 3611880 w 3899746"/>
                <a:gd name="connsiteY2" fmla="*/ 767518 h 767518"/>
                <a:gd name="connsiteX3" fmla="*/ 0 w 3899746"/>
                <a:gd name="connsiteY3" fmla="*/ 767518 h 767518"/>
                <a:gd name="connsiteX4" fmla="*/ 0 w 3899746"/>
                <a:gd name="connsiteY4" fmla="*/ 0 h 767518"/>
                <a:gd name="connsiteX0" fmla="*/ 0 w 3899746"/>
                <a:gd name="connsiteY0" fmla="*/ 0 h 767518"/>
                <a:gd name="connsiteX1" fmla="*/ 3899746 w 3899746"/>
                <a:gd name="connsiteY1" fmla="*/ 11289 h 767518"/>
                <a:gd name="connsiteX2" fmla="*/ 3611880 w 3899746"/>
                <a:gd name="connsiteY2" fmla="*/ 767518 h 767518"/>
                <a:gd name="connsiteX3" fmla="*/ 0 w 3899746"/>
                <a:gd name="connsiteY3" fmla="*/ 767518 h 767518"/>
                <a:gd name="connsiteX4" fmla="*/ 0 w 3899746"/>
                <a:gd name="connsiteY4" fmla="*/ 0 h 767518"/>
                <a:gd name="connsiteX0" fmla="*/ 0 w 3899746"/>
                <a:gd name="connsiteY0" fmla="*/ 0 h 767518"/>
                <a:gd name="connsiteX1" fmla="*/ 3899746 w 3899746"/>
                <a:gd name="connsiteY1" fmla="*/ 16934 h 767518"/>
                <a:gd name="connsiteX2" fmla="*/ 3611880 w 3899746"/>
                <a:gd name="connsiteY2" fmla="*/ 767518 h 767518"/>
                <a:gd name="connsiteX3" fmla="*/ 0 w 3899746"/>
                <a:gd name="connsiteY3" fmla="*/ 767518 h 767518"/>
                <a:gd name="connsiteX4" fmla="*/ 0 w 3899746"/>
                <a:gd name="connsiteY4" fmla="*/ 0 h 76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746" h="767518">
                  <a:moveTo>
                    <a:pt x="0" y="0"/>
                  </a:moveTo>
                  <a:lnTo>
                    <a:pt x="3899746" y="16934"/>
                  </a:lnTo>
                  <a:lnTo>
                    <a:pt x="3611880" y="767518"/>
                  </a:lnTo>
                  <a:lnTo>
                    <a:pt x="0" y="767518"/>
                  </a:lnTo>
                  <a:lnTo>
                    <a:pt x="0" y="0"/>
                  </a:lnTo>
                  <a:close/>
                </a:path>
              </a:pathLst>
            </a:custGeom>
            <a:solidFill>
              <a:srgbClr val="5DEC7E"/>
            </a:solidFill>
            <a:effectLst>
              <a:outerShdw blurRad="139700" sx="99000" sy="99000" algn="ctr" rotWithShape="0">
                <a:prstClr val="black">
                  <a:alpha val="40000"/>
                </a:prstClr>
              </a:outerShdw>
            </a:effectLst>
          </p:spPr>
          <p:txBody>
            <a:bodyPr wrap="square" lIns="731520" tIns="91440" bIns="91440">
              <a:spAutoFit/>
            </a:bodyPr>
            <a:lstStyle/>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p:txBody>
        </p:sp>
      </p:grpSp>
      <p:grpSp>
        <p:nvGrpSpPr>
          <p:cNvPr id="8" name="Group 7">
            <a:extLst>
              <a:ext uri="{FF2B5EF4-FFF2-40B4-BE49-F238E27FC236}">
                <a16:creationId xmlns:a16="http://schemas.microsoft.com/office/drawing/2014/main" id="{C00B2BA7-5595-BA17-21B6-B8872E458A25}"/>
              </a:ext>
            </a:extLst>
          </p:cNvPr>
          <p:cNvGrpSpPr/>
          <p:nvPr userDrawn="1"/>
        </p:nvGrpSpPr>
        <p:grpSpPr>
          <a:xfrm>
            <a:off x="1669998" y="1942319"/>
            <a:ext cx="5465499" cy="4330870"/>
            <a:chOff x="2570272" y="1749991"/>
            <a:chExt cx="5931364" cy="4700022"/>
          </a:xfrm>
        </p:grpSpPr>
        <p:pic>
          <p:nvPicPr>
            <p:cNvPr id="9" name="Picture 8">
              <a:extLst>
                <a:ext uri="{FF2B5EF4-FFF2-40B4-BE49-F238E27FC236}">
                  <a16:creationId xmlns:a16="http://schemas.microsoft.com/office/drawing/2014/main" id="{C7544041-B7CA-EEC1-4D67-55740C9F736F}"/>
                </a:ext>
              </a:extLst>
            </p:cNvPr>
            <p:cNvPicPr>
              <a:picLocks noChangeAspect="1"/>
            </p:cNvPicPr>
            <p:nvPr/>
          </p:nvPicPr>
          <p:blipFill rotWithShape="1">
            <a:blip r:embed="rId3"/>
            <a:srcRect l="10057" r="13041"/>
            <a:stretch/>
          </p:blipFill>
          <p:spPr>
            <a:xfrm>
              <a:off x="2570272" y="1749991"/>
              <a:ext cx="5931364" cy="4700022"/>
            </a:xfrm>
            <a:prstGeom prst="homePlate">
              <a:avLst>
                <a:gd name="adj" fmla="val 19549"/>
              </a:avLst>
            </a:prstGeom>
            <a:ln>
              <a:noFill/>
            </a:ln>
            <a:effectLst/>
          </p:spPr>
        </p:pic>
        <p:pic>
          <p:nvPicPr>
            <p:cNvPr id="10" name="Picture 9" descr="A cell phone with a person's face on the screen&#10;&#10;Description automatically generated with medium confidence">
              <a:extLst>
                <a:ext uri="{FF2B5EF4-FFF2-40B4-BE49-F238E27FC236}">
                  <a16:creationId xmlns:a16="http://schemas.microsoft.com/office/drawing/2014/main" id="{DEB9ECF9-2C1D-B277-66FC-B7AE5EC45B88}"/>
                </a:ext>
              </a:extLst>
            </p:cNvPr>
            <p:cNvPicPr>
              <a:picLocks noChangeAspect="1"/>
            </p:cNvPicPr>
            <p:nvPr/>
          </p:nvPicPr>
          <p:blipFill rotWithShape="1">
            <a:blip r:embed="rId4"/>
            <a:srcRect l="6631" t="14521" r="7458" b="13959"/>
            <a:stretch/>
          </p:blipFill>
          <p:spPr>
            <a:xfrm rot="1013259">
              <a:off x="5870114" y="2527966"/>
              <a:ext cx="1533437" cy="2568443"/>
            </a:xfrm>
            <a:prstGeom prst="rect">
              <a:avLst/>
            </a:prstGeom>
            <a:effectLst>
              <a:outerShdw blurRad="50800" dist="38100" dir="2700000" algn="tl" rotWithShape="0">
                <a:prstClr val="black">
                  <a:alpha val="40000"/>
                </a:prstClr>
              </a:outerShdw>
            </a:effectLst>
            <a:scene3d>
              <a:camera prst="isometricOffAxis1Right">
                <a:rot lat="1042008" lon="19095922" rev="21311574"/>
              </a:camera>
              <a:lightRig rig="threePt" dir="t"/>
            </a:scene3d>
          </p:spPr>
        </p:pic>
        <p:sp>
          <p:nvSpPr>
            <p:cNvPr id="11" name="TextBox 10">
              <a:extLst>
                <a:ext uri="{FF2B5EF4-FFF2-40B4-BE49-F238E27FC236}">
                  <a16:creationId xmlns:a16="http://schemas.microsoft.com/office/drawing/2014/main" id="{75F2F0AE-70E9-10E7-34CA-39D847ABA3B0}"/>
                </a:ext>
              </a:extLst>
            </p:cNvPr>
            <p:cNvSpPr txBox="1"/>
            <p:nvPr/>
          </p:nvSpPr>
          <p:spPr>
            <a:xfrm>
              <a:off x="3961392" y="5395016"/>
              <a:ext cx="4036010" cy="801626"/>
            </a:xfrm>
            <a:custGeom>
              <a:avLst/>
              <a:gdLst>
                <a:gd name="connsiteX0" fmla="*/ 0 w 3419856"/>
                <a:gd name="connsiteY0" fmla="*/ 0 h 767518"/>
                <a:gd name="connsiteX1" fmla="*/ 3419856 w 3419856"/>
                <a:gd name="connsiteY1" fmla="*/ 0 h 767518"/>
                <a:gd name="connsiteX2" fmla="*/ 3419856 w 3419856"/>
                <a:gd name="connsiteY2" fmla="*/ 767518 h 767518"/>
                <a:gd name="connsiteX3" fmla="*/ 0 w 3419856"/>
                <a:gd name="connsiteY3" fmla="*/ 767518 h 767518"/>
                <a:gd name="connsiteX4" fmla="*/ 0 w 3419856"/>
                <a:gd name="connsiteY4" fmla="*/ 0 h 767518"/>
                <a:gd name="connsiteX0" fmla="*/ 0 w 3719011"/>
                <a:gd name="connsiteY0" fmla="*/ 0 h 767518"/>
                <a:gd name="connsiteX1" fmla="*/ 3719011 w 3719011"/>
                <a:gd name="connsiteY1" fmla="*/ 5644 h 767518"/>
                <a:gd name="connsiteX2" fmla="*/ 3419856 w 3719011"/>
                <a:gd name="connsiteY2" fmla="*/ 767518 h 767518"/>
                <a:gd name="connsiteX3" fmla="*/ 0 w 3719011"/>
                <a:gd name="connsiteY3" fmla="*/ 767518 h 767518"/>
                <a:gd name="connsiteX4" fmla="*/ 0 w 3719011"/>
                <a:gd name="connsiteY4" fmla="*/ 0 h 76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011" h="767518">
                  <a:moveTo>
                    <a:pt x="0" y="0"/>
                  </a:moveTo>
                  <a:lnTo>
                    <a:pt x="3719011" y="5644"/>
                  </a:lnTo>
                  <a:lnTo>
                    <a:pt x="3419856" y="767518"/>
                  </a:lnTo>
                  <a:lnTo>
                    <a:pt x="0" y="767518"/>
                  </a:lnTo>
                  <a:lnTo>
                    <a:pt x="0" y="0"/>
                  </a:lnTo>
                  <a:close/>
                </a:path>
              </a:pathLst>
            </a:custGeom>
            <a:solidFill>
              <a:srgbClr val="FACA15"/>
            </a:solidFill>
            <a:effectLst>
              <a:outerShdw blurRad="139700" sx="99000" sy="99000" algn="ctr" rotWithShape="0">
                <a:prstClr val="black">
                  <a:alpha val="40000"/>
                </a:prstClr>
              </a:outerShdw>
            </a:effectLst>
          </p:spPr>
          <p:txBody>
            <a:bodyPr wrap="square" lIns="731520" tIns="91440" bIns="91440">
              <a:spAutoFit/>
            </a:bodyPr>
            <a:lstStyle/>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p:txBody>
        </p:sp>
      </p:grpSp>
      <p:grpSp>
        <p:nvGrpSpPr>
          <p:cNvPr id="12" name="Group 11">
            <a:extLst>
              <a:ext uri="{FF2B5EF4-FFF2-40B4-BE49-F238E27FC236}">
                <a16:creationId xmlns:a16="http://schemas.microsoft.com/office/drawing/2014/main" id="{98E95BDE-94E7-FE20-9CEF-661A9B7FB39D}"/>
              </a:ext>
            </a:extLst>
          </p:cNvPr>
          <p:cNvGrpSpPr/>
          <p:nvPr userDrawn="1"/>
        </p:nvGrpSpPr>
        <p:grpSpPr>
          <a:xfrm>
            <a:off x="0" y="1942323"/>
            <a:ext cx="3647688" cy="4330871"/>
            <a:chOff x="914005" y="1749995"/>
            <a:chExt cx="3958607" cy="4700023"/>
          </a:xfrm>
        </p:grpSpPr>
        <p:pic>
          <p:nvPicPr>
            <p:cNvPr id="13" name="Picture 12">
              <a:extLst>
                <a:ext uri="{FF2B5EF4-FFF2-40B4-BE49-F238E27FC236}">
                  <a16:creationId xmlns:a16="http://schemas.microsoft.com/office/drawing/2014/main" id="{A6DBDCB9-59C6-E6E1-FB75-92FF42CCC792}"/>
                </a:ext>
              </a:extLst>
            </p:cNvPr>
            <p:cNvPicPr>
              <a:picLocks noChangeAspect="1"/>
            </p:cNvPicPr>
            <p:nvPr/>
          </p:nvPicPr>
          <p:blipFill rotWithShape="1">
            <a:blip r:embed="rId5"/>
            <a:srcRect l="40906" t="19678" r="14081"/>
            <a:stretch/>
          </p:blipFill>
          <p:spPr>
            <a:xfrm>
              <a:off x="914008" y="1749995"/>
              <a:ext cx="3958604" cy="4700023"/>
            </a:xfrm>
            <a:prstGeom prst="homePlate">
              <a:avLst>
                <a:gd name="adj" fmla="val 19549"/>
              </a:avLst>
            </a:prstGeom>
            <a:ln>
              <a:noFill/>
            </a:ln>
            <a:effectLst/>
          </p:spPr>
        </p:pic>
        <p:sp>
          <p:nvSpPr>
            <p:cNvPr id="14" name="TextBox 13">
              <a:extLst>
                <a:ext uri="{FF2B5EF4-FFF2-40B4-BE49-F238E27FC236}">
                  <a16:creationId xmlns:a16="http://schemas.microsoft.com/office/drawing/2014/main" id="{CAE9A671-6CB6-88B8-F6D1-33B5A54BB397}"/>
                </a:ext>
              </a:extLst>
            </p:cNvPr>
            <p:cNvSpPr txBox="1"/>
            <p:nvPr/>
          </p:nvSpPr>
          <p:spPr>
            <a:xfrm>
              <a:off x="914005" y="5395016"/>
              <a:ext cx="3530406" cy="801626"/>
            </a:xfrm>
            <a:custGeom>
              <a:avLst/>
              <a:gdLst>
                <a:gd name="connsiteX0" fmla="*/ 0 w 2990088"/>
                <a:gd name="connsiteY0" fmla="*/ 0 h 767518"/>
                <a:gd name="connsiteX1" fmla="*/ 2990088 w 2990088"/>
                <a:gd name="connsiteY1" fmla="*/ 0 h 767518"/>
                <a:gd name="connsiteX2" fmla="*/ 2990088 w 2990088"/>
                <a:gd name="connsiteY2" fmla="*/ 767518 h 767518"/>
                <a:gd name="connsiteX3" fmla="*/ 0 w 2990088"/>
                <a:gd name="connsiteY3" fmla="*/ 767518 h 767518"/>
                <a:gd name="connsiteX4" fmla="*/ 0 w 2990088"/>
                <a:gd name="connsiteY4" fmla="*/ 0 h 767518"/>
                <a:gd name="connsiteX0" fmla="*/ 0 w 3244612"/>
                <a:gd name="connsiteY0" fmla="*/ 9427 h 776945"/>
                <a:gd name="connsiteX1" fmla="*/ 3244612 w 3244612"/>
                <a:gd name="connsiteY1" fmla="*/ 0 h 776945"/>
                <a:gd name="connsiteX2" fmla="*/ 2990088 w 3244612"/>
                <a:gd name="connsiteY2" fmla="*/ 776945 h 776945"/>
                <a:gd name="connsiteX3" fmla="*/ 0 w 3244612"/>
                <a:gd name="connsiteY3" fmla="*/ 776945 h 776945"/>
                <a:gd name="connsiteX4" fmla="*/ 0 w 3244612"/>
                <a:gd name="connsiteY4" fmla="*/ 9427 h 776945"/>
                <a:gd name="connsiteX0" fmla="*/ 0 w 3250256"/>
                <a:gd name="connsiteY0" fmla="*/ 3783 h 771301"/>
                <a:gd name="connsiteX1" fmla="*/ 3250256 w 3250256"/>
                <a:gd name="connsiteY1" fmla="*/ 0 h 771301"/>
                <a:gd name="connsiteX2" fmla="*/ 2990088 w 3250256"/>
                <a:gd name="connsiteY2" fmla="*/ 771301 h 771301"/>
                <a:gd name="connsiteX3" fmla="*/ 0 w 3250256"/>
                <a:gd name="connsiteY3" fmla="*/ 771301 h 771301"/>
                <a:gd name="connsiteX4" fmla="*/ 0 w 3250256"/>
                <a:gd name="connsiteY4" fmla="*/ 3783 h 771301"/>
                <a:gd name="connsiteX0" fmla="*/ 0 w 3239016"/>
                <a:gd name="connsiteY0" fmla="*/ 0 h 767518"/>
                <a:gd name="connsiteX1" fmla="*/ 3239016 w 3239016"/>
                <a:gd name="connsiteY1" fmla="*/ 1861 h 767518"/>
                <a:gd name="connsiteX2" fmla="*/ 2990088 w 3239016"/>
                <a:gd name="connsiteY2" fmla="*/ 767518 h 767518"/>
                <a:gd name="connsiteX3" fmla="*/ 0 w 3239016"/>
                <a:gd name="connsiteY3" fmla="*/ 767518 h 767518"/>
                <a:gd name="connsiteX4" fmla="*/ 0 w 3239016"/>
                <a:gd name="connsiteY4" fmla="*/ 0 h 76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016" h="767518">
                  <a:moveTo>
                    <a:pt x="0" y="0"/>
                  </a:moveTo>
                  <a:lnTo>
                    <a:pt x="3239016" y="1861"/>
                  </a:lnTo>
                  <a:lnTo>
                    <a:pt x="2990088" y="767518"/>
                  </a:lnTo>
                  <a:lnTo>
                    <a:pt x="0" y="767518"/>
                  </a:lnTo>
                  <a:lnTo>
                    <a:pt x="0" y="0"/>
                  </a:lnTo>
                  <a:close/>
                </a:path>
              </a:pathLst>
            </a:custGeom>
            <a:solidFill>
              <a:srgbClr val="2ED3B7"/>
            </a:solidFill>
            <a:effectLst>
              <a:outerShdw blurRad="139700" sx="99000" sy="99000" algn="ctr" rotWithShape="0">
                <a:prstClr val="black">
                  <a:alpha val="40000"/>
                </a:prstClr>
              </a:outerShdw>
            </a:effectLst>
          </p:spPr>
          <p:txBody>
            <a:bodyPr wrap="square" lIns="365760" tIns="91440" bIns="91440">
              <a:spAutoFit/>
            </a:bodyPr>
            <a:lstStyle/>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p:txBody>
        </p:sp>
      </p:grpSp>
      <p:sp>
        <p:nvSpPr>
          <p:cNvPr id="17" name="Text Placeholder 16">
            <a:extLst>
              <a:ext uri="{FF2B5EF4-FFF2-40B4-BE49-F238E27FC236}">
                <a16:creationId xmlns:a16="http://schemas.microsoft.com/office/drawing/2014/main" id="{E97A3377-4738-D35E-2869-41E4A28B2485}"/>
              </a:ext>
            </a:extLst>
          </p:cNvPr>
          <p:cNvSpPr>
            <a:spLocks noGrp="1"/>
          </p:cNvSpPr>
          <p:nvPr>
            <p:ph type="body" sz="quarter" idx="17"/>
          </p:nvPr>
        </p:nvSpPr>
        <p:spPr>
          <a:xfrm>
            <a:off x="120650" y="5370513"/>
            <a:ext cx="2690813" cy="590550"/>
          </a:xfrm>
        </p:spPr>
        <p:txBody>
          <a:bodyPr>
            <a:noAutofit/>
          </a:bodyPr>
          <a:lstStyle>
            <a:lvl1pPr marL="0" indent="0">
              <a:buNone/>
              <a:defRPr sz="1800" b="0" i="0">
                <a:solidFill>
                  <a:schemeClr val="bg1"/>
                </a:solidFill>
                <a:latin typeface="Poppins" pitchFamily="2" charset="77"/>
                <a:cs typeface="Poppins"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895639A6-BEDE-41EB-2034-AA9186FEF393}"/>
              </a:ext>
            </a:extLst>
          </p:cNvPr>
          <p:cNvSpPr>
            <a:spLocks noGrp="1"/>
          </p:cNvSpPr>
          <p:nvPr>
            <p:ph type="body" sz="quarter" idx="18"/>
          </p:nvPr>
        </p:nvSpPr>
        <p:spPr>
          <a:xfrm>
            <a:off x="3344468" y="5370513"/>
            <a:ext cx="2690813" cy="590550"/>
          </a:xfrm>
        </p:spPr>
        <p:txBody>
          <a:bodyPr>
            <a:noAutofit/>
          </a:bodyPr>
          <a:lstStyle>
            <a:lvl1pPr marL="0" indent="0">
              <a:buNone/>
              <a:defRPr sz="1800" b="0" i="0">
                <a:solidFill>
                  <a:schemeClr val="bg1"/>
                </a:solidFill>
                <a:latin typeface="Poppins" pitchFamily="2" charset="77"/>
                <a:cs typeface="Poppins"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8DE900DD-603F-98CA-1F82-74638487D323}"/>
              </a:ext>
            </a:extLst>
          </p:cNvPr>
          <p:cNvSpPr>
            <a:spLocks noGrp="1"/>
          </p:cNvSpPr>
          <p:nvPr>
            <p:ph type="body" sz="quarter" idx="19"/>
          </p:nvPr>
        </p:nvSpPr>
        <p:spPr>
          <a:xfrm>
            <a:off x="6755566" y="5373978"/>
            <a:ext cx="2690813" cy="590550"/>
          </a:xfrm>
        </p:spPr>
        <p:txBody>
          <a:bodyPr>
            <a:noAutofit/>
          </a:bodyPr>
          <a:lstStyle>
            <a:lvl1pPr marL="0" indent="0">
              <a:buNone/>
              <a:defRPr sz="1800" b="0" i="0">
                <a:solidFill>
                  <a:schemeClr val="bg1"/>
                </a:solidFill>
                <a:latin typeface="Poppins" pitchFamily="2" charset="77"/>
                <a:cs typeface="Poppins"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6088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ACF7183C-7D83-F701-6FAA-50BDE6E802C2}"/>
              </a:ext>
            </a:extLst>
          </p:cNvPr>
          <p:cNvSpPr/>
          <p:nvPr userDrawn="1"/>
        </p:nvSpPr>
        <p:spPr>
          <a:xfrm>
            <a:off x="0" y="3127513"/>
            <a:ext cx="12205252" cy="37702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4" name="Rounded Rectangle 3">
            <a:extLst>
              <a:ext uri="{FF2B5EF4-FFF2-40B4-BE49-F238E27FC236}">
                <a16:creationId xmlns:a16="http://schemas.microsoft.com/office/drawing/2014/main" id="{0B3602FF-2A9C-4457-766C-C9AD685EB47B}"/>
              </a:ext>
            </a:extLst>
          </p:cNvPr>
          <p:cNvSpPr/>
          <p:nvPr userDrawn="1"/>
        </p:nvSpPr>
        <p:spPr>
          <a:xfrm>
            <a:off x="1102978" y="1487407"/>
            <a:ext cx="3096381" cy="4377767"/>
          </a:xfrm>
          <a:prstGeom prst="roundRect">
            <a:avLst>
              <a:gd name="adj" fmla="val 5593"/>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6" name="Rounded Rectangle 5">
            <a:extLst>
              <a:ext uri="{FF2B5EF4-FFF2-40B4-BE49-F238E27FC236}">
                <a16:creationId xmlns:a16="http://schemas.microsoft.com/office/drawing/2014/main" id="{F3C6ADED-3D5D-8B77-36E6-928F0C6E8807}"/>
              </a:ext>
            </a:extLst>
          </p:cNvPr>
          <p:cNvSpPr/>
          <p:nvPr userDrawn="1"/>
        </p:nvSpPr>
        <p:spPr>
          <a:xfrm>
            <a:off x="4551117" y="1487407"/>
            <a:ext cx="3096381" cy="4377767"/>
          </a:xfrm>
          <a:prstGeom prst="roundRect">
            <a:avLst>
              <a:gd name="adj" fmla="val 5131"/>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7" name="Rounded Rectangle 6">
            <a:extLst>
              <a:ext uri="{FF2B5EF4-FFF2-40B4-BE49-F238E27FC236}">
                <a16:creationId xmlns:a16="http://schemas.microsoft.com/office/drawing/2014/main" id="{8A771F10-AAF3-893B-2A65-C3AB204EE00F}"/>
              </a:ext>
            </a:extLst>
          </p:cNvPr>
          <p:cNvSpPr/>
          <p:nvPr userDrawn="1"/>
        </p:nvSpPr>
        <p:spPr>
          <a:xfrm>
            <a:off x="7999256" y="1487407"/>
            <a:ext cx="3096381" cy="4377767"/>
          </a:xfrm>
          <a:prstGeom prst="roundRect">
            <a:avLst>
              <a:gd name="adj" fmla="val 6054"/>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Tree>
    <p:extLst>
      <p:ext uri="{BB962C8B-B14F-4D97-AF65-F5344CB8AC3E}">
        <p14:creationId xmlns:p14="http://schemas.microsoft.com/office/powerpoint/2010/main" val="352246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ACF7183C-7D83-F701-6FAA-50BDE6E802C2}"/>
              </a:ext>
            </a:extLst>
          </p:cNvPr>
          <p:cNvSpPr/>
          <p:nvPr userDrawn="1"/>
        </p:nvSpPr>
        <p:spPr>
          <a:xfrm>
            <a:off x="0" y="3127513"/>
            <a:ext cx="12205252" cy="37702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4" name="Rectangle 3">
            <a:extLst>
              <a:ext uri="{FF2B5EF4-FFF2-40B4-BE49-F238E27FC236}">
                <a16:creationId xmlns:a16="http://schemas.microsoft.com/office/drawing/2014/main" id="{0B3602FF-2A9C-4457-766C-C9AD685EB47B}"/>
              </a:ext>
            </a:extLst>
          </p:cNvPr>
          <p:cNvSpPr/>
          <p:nvPr userDrawn="1"/>
        </p:nvSpPr>
        <p:spPr>
          <a:xfrm>
            <a:off x="1102978" y="1487407"/>
            <a:ext cx="3096381" cy="4377767"/>
          </a:xfrm>
          <a:prstGeom prst="rect">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6" name="Rectangle 5">
            <a:extLst>
              <a:ext uri="{FF2B5EF4-FFF2-40B4-BE49-F238E27FC236}">
                <a16:creationId xmlns:a16="http://schemas.microsoft.com/office/drawing/2014/main" id="{F3C6ADED-3D5D-8B77-36E6-928F0C6E8807}"/>
              </a:ext>
            </a:extLst>
          </p:cNvPr>
          <p:cNvSpPr/>
          <p:nvPr userDrawn="1"/>
        </p:nvSpPr>
        <p:spPr>
          <a:xfrm>
            <a:off x="4551117" y="1487407"/>
            <a:ext cx="3096381" cy="4377767"/>
          </a:xfrm>
          <a:prstGeom prst="rect">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7" name="Rectangle 6">
            <a:extLst>
              <a:ext uri="{FF2B5EF4-FFF2-40B4-BE49-F238E27FC236}">
                <a16:creationId xmlns:a16="http://schemas.microsoft.com/office/drawing/2014/main" id="{8A771F10-AAF3-893B-2A65-C3AB204EE00F}"/>
              </a:ext>
            </a:extLst>
          </p:cNvPr>
          <p:cNvSpPr/>
          <p:nvPr userDrawn="1"/>
        </p:nvSpPr>
        <p:spPr>
          <a:xfrm>
            <a:off x="7999256" y="1487407"/>
            <a:ext cx="3096381" cy="4377767"/>
          </a:xfrm>
          <a:prstGeom prst="rect">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Tree>
    <p:extLst>
      <p:ext uri="{BB962C8B-B14F-4D97-AF65-F5344CB8AC3E}">
        <p14:creationId xmlns:p14="http://schemas.microsoft.com/office/powerpoint/2010/main" val="595236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Headline only">
    <p:bg>
      <p:bgPr>
        <a:solidFill>
          <a:schemeClr val="tx1"/>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2" name="Freeform: Shape 9">
            <a:extLst>
              <a:ext uri="{FF2B5EF4-FFF2-40B4-BE49-F238E27FC236}">
                <a16:creationId xmlns:a16="http://schemas.microsoft.com/office/drawing/2014/main" id="{5513B8A9-DE6D-1122-B44A-BE0283E919A0}"/>
              </a:ext>
            </a:extLst>
          </p:cNvPr>
          <p:cNvSpPr/>
          <p:nvPr userDrawn="1"/>
        </p:nvSpPr>
        <p:spPr>
          <a:xfrm>
            <a:off x="508000" y="0"/>
            <a:ext cx="10414000" cy="2730500"/>
          </a:xfrm>
          <a:custGeom>
            <a:avLst/>
            <a:gdLst>
              <a:gd name="connsiteX0" fmla="*/ 0 w 10414000"/>
              <a:gd name="connsiteY0" fmla="*/ 0 h 2730500"/>
              <a:gd name="connsiteX1" fmla="*/ 10414000 w 10414000"/>
              <a:gd name="connsiteY1" fmla="*/ 0 h 2730500"/>
              <a:gd name="connsiteX2" fmla="*/ 10414000 w 10414000"/>
              <a:gd name="connsiteY2" fmla="*/ 2730500 h 2730500"/>
              <a:gd name="connsiteX3" fmla="*/ 0 w 104140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10414000" h="2730500">
                <a:moveTo>
                  <a:pt x="0" y="0"/>
                </a:moveTo>
                <a:lnTo>
                  <a:pt x="10414000" y="0"/>
                </a:lnTo>
                <a:lnTo>
                  <a:pt x="10414000" y="2730500"/>
                </a:lnTo>
                <a:lnTo>
                  <a:pt x="0" y="2730500"/>
                </a:lnTo>
                <a:close/>
              </a:path>
            </a:pathLst>
          </a:custGeom>
          <a:solidFill>
            <a:srgbClr val="FFFFFF"/>
          </a:solidFill>
          <a:ln w="6350" cap="flat">
            <a:noFill/>
            <a:prstDash val="solid"/>
            <a:miter/>
          </a:ln>
        </p:spPr>
        <p:txBody>
          <a:bodyPr rtlCol="0" anchor="ctr"/>
          <a:lstStyle/>
          <a:p>
            <a:endParaRPr lang="en-IN" b="0" i="0">
              <a:latin typeface="Poppins" pitchFamily="2" charset="77"/>
            </a:endParaRPr>
          </a:p>
        </p:txBody>
      </p:sp>
      <p:sp>
        <p:nvSpPr>
          <p:cNvPr id="13" name="Freeform: Shape 10">
            <a:extLst>
              <a:ext uri="{FF2B5EF4-FFF2-40B4-BE49-F238E27FC236}">
                <a16:creationId xmlns:a16="http://schemas.microsoft.com/office/drawing/2014/main" id="{D40352E2-883E-3A57-08D8-3CC43B93F029}"/>
              </a:ext>
            </a:extLst>
          </p:cNvPr>
          <p:cNvSpPr/>
          <p:nvPr userDrawn="1"/>
        </p:nvSpPr>
        <p:spPr>
          <a:xfrm>
            <a:off x="1320800" y="3543300"/>
            <a:ext cx="736600" cy="736600"/>
          </a:xfrm>
          <a:custGeom>
            <a:avLst/>
            <a:gdLst>
              <a:gd name="connsiteX0" fmla="*/ 368300 w 736600"/>
              <a:gd name="connsiteY0" fmla="*/ 0 h 736600"/>
              <a:gd name="connsiteX1" fmla="*/ 368300 w 736600"/>
              <a:gd name="connsiteY1" fmla="*/ 0 h 736600"/>
              <a:gd name="connsiteX2" fmla="*/ 736600 w 736600"/>
              <a:gd name="connsiteY2" fmla="*/ 368300 h 736600"/>
              <a:gd name="connsiteX3" fmla="*/ 736600 w 736600"/>
              <a:gd name="connsiteY3" fmla="*/ 368300 h 736600"/>
              <a:gd name="connsiteX4" fmla="*/ 368300 w 736600"/>
              <a:gd name="connsiteY4" fmla="*/ 736600 h 736600"/>
              <a:gd name="connsiteX5" fmla="*/ 368300 w 736600"/>
              <a:gd name="connsiteY5" fmla="*/ 736600 h 736600"/>
              <a:gd name="connsiteX6" fmla="*/ 0 w 736600"/>
              <a:gd name="connsiteY6" fmla="*/ 368300 h 736600"/>
              <a:gd name="connsiteX7" fmla="*/ 0 w 736600"/>
              <a:gd name="connsiteY7" fmla="*/ 368300 h 736600"/>
              <a:gd name="connsiteX8" fmla="*/ 368300 w 736600"/>
              <a:gd name="connsiteY8"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736600">
                <a:moveTo>
                  <a:pt x="368300" y="0"/>
                </a:moveTo>
                <a:lnTo>
                  <a:pt x="368300" y="0"/>
                </a:lnTo>
                <a:cubicBezTo>
                  <a:pt x="571691" y="0"/>
                  <a:pt x="736600" y="164909"/>
                  <a:pt x="736600" y="368300"/>
                </a:cubicBezTo>
                <a:lnTo>
                  <a:pt x="736600" y="368300"/>
                </a:lnTo>
                <a:cubicBezTo>
                  <a:pt x="736600" y="571691"/>
                  <a:pt x="571691" y="736600"/>
                  <a:pt x="368300" y="736600"/>
                </a:cubicBezTo>
                <a:lnTo>
                  <a:pt x="368300" y="736600"/>
                </a:lnTo>
                <a:cubicBezTo>
                  <a:pt x="164910" y="736600"/>
                  <a:pt x="0" y="571691"/>
                  <a:pt x="0" y="368300"/>
                </a:cubicBezTo>
                <a:lnTo>
                  <a:pt x="0" y="368300"/>
                </a:lnTo>
                <a:cubicBezTo>
                  <a:pt x="0" y="164909"/>
                  <a:pt x="164910" y="0"/>
                  <a:pt x="368300" y="0"/>
                </a:cubicBezTo>
                <a:close/>
              </a:path>
            </a:pathLst>
          </a:custGeom>
          <a:solidFill>
            <a:srgbClr val="E74694"/>
          </a:solidFill>
          <a:ln w="6350" cap="flat">
            <a:noFill/>
            <a:prstDash val="solid"/>
            <a:miter/>
          </a:ln>
        </p:spPr>
        <p:txBody>
          <a:bodyPr rtlCol="0" anchor="ctr"/>
          <a:lstStyle/>
          <a:p>
            <a:endParaRPr lang="en-IN" b="0" i="0">
              <a:latin typeface="Poppins" pitchFamily="2" charset="77"/>
            </a:endParaRPr>
          </a:p>
        </p:txBody>
      </p:sp>
      <p:sp>
        <p:nvSpPr>
          <p:cNvPr id="14" name="Freeform: Shape 12">
            <a:extLst>
              <a:ext uri="{FF2B5EF4-FFF2-40B4-BE49-F238E27FC236}">
                <a16:creationId xmlns:a16="http://schemas.microsoft.com/office/drawing/2014/main" id="{4C75D97D-37FE-9F35-E8C5-CB14D80BA63D}"/>
              </a:ext>
            </a:extLst>
          </p:cNvPr>
          <p:cNvSpPr/>
          <p:nvPr userDrawn="1"/>
        </p:nvSpPr>
        <p:spPr>
          <a:xfrm>
            <a:off x="4656645" y="3543300"/>
            <a:ext cx="736600" cy="736600"/>
          </a:xfrm>
          <a:custGeom>
            <a:avLst/>
            <a:gdLst>
              <a:gd name="connsiteX0" fmla="*/ 368300 w 736600"/>
              <a:gd name="connsiteY0" fmla="*/ 0 h 736600"/>
              <a:gd name="connsiteX1" fmla="*/ 368300 w 736600"/>
              <a:gd name="connsiteY1" fmla="*/ 0 h 736600"/>
              <a:gd name="connsiteX2" fmla="*/ 736600 w 736600"/>
              <a:gd name="connsiteY2" fmla="*/ 368300 h 736600"/>
              <a:gd name="connsiteX3" fmla="*/ 736600 w 736600"/>
              <a:gd name="connsiteY3" fmla="*/ 368300 h 736600"/>
              <a:gd name="connsiteX4" fmla="*/ 368300 w 736600"/>
              <a:gd name="connsiteY4" fmla="*/ 736600 h 736600"/>
              <a:gd name="connsiteX5" fmla="*/ 368300 w 736600"/>
              <a:gd name="connsiteY5" fmla="*/ 736600 h 736600"/>
              <a:gd name="connsiteX6" fmla="*/ 0 w 736600"/>
              <a:gd name="connsiteY6" fmla="*/ 368300 h 736600"/>
              <a:gd name="connsiteX7" fmla="*/ 0 w 736600"/>
              <a:gd name="connsiteY7" fmla="*/ 368300 h 736600"/>
              <a:gd name="connsiteX8" fmla="*/ 368300 w 736600"/>
              <a:gd name="connsiteY8"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736600">
                <a:moveTo>
                  <a:pt x="368300" y="0"/>
                </a:moveTo>
                <a:lnTo>
                  <a:pt x="368300" y="0"/>
                </a:lnTo>
                <a:cubicBezTo>
                  <a:pt x="571690" y="0"/>
                  <a:pt x="736600" y="164909"/>
                  <a:pt x="736600" y="368300"/>
                </a:cubicBezTo>
                <a:lnTo>
                  <a:pt x="736600" y="368300"/>
                </a:lnTo>
                <a:cubicBezTo>
                  <a:pt x="736600" y="571691"/>
                  <a:pt x="571690" y="736600"/>
                  <a:pt x="368300" y="736600"/>
                </a:cubicBezTo>
                <a:lnTo>
                  <a:pt x="368300" y="736600"/>
                </a:lnTo>
                <a:cubicBezTo>
                  <a:pt x="164909" y="736600"/>
                  <a:pt x="0" y="571691"/>
                  <a:pt x="0" y="368300"/>
                </a:cubicBezTo>
                <a:lnTo>
                  <a:pt x="0" y="368300"/>
                </a:lnTo>
                <a:cubicBezTo>
                  <a:pt x="0" y="164909"/>
                  <a:pt x="164909" y="0"/>
                  <a:pt x="368300" y="0"/>
                </a:cubicBezTo>
                <a:close/>
              </a:path>
            </a:pathLst>
          </a:custGeom>
          <a:solidFill>
            <a:srgbClr val="FACA15"/>
          </a:solidFill>
          <a:ln w="6350" cap="flat">
            <a:noFill/>
            <a:prstDash val="solid"/>
            <a:miter/>
          </a:ln>
        </p:spPr>
        <p:txBody>
          <a:bodyPr rtlCol="0" anchor="ctr"/>
          <a:lstStyle/>
          <a:p>
            <a:endParaRPr lang="en-IN" b="0" i="0">
              <a:latin typeface="Poppins" pitchFamily="2" charset="77"/>
            </a:endParaRPr>
          </a:p>
        </p:txBody>
      </p:sp>
      <p:sp>
        <p:nvSpPr>
          <p:cNvPr id="15" name="Freeform: Shape 14">
            <a:extLst>
              <a:ext uri="{FF2B5EF4-FFF2-40B4-BE49-F238E27FC236}">
                <a16:creationId xmlns:a16="http://schemas.microsoft.com/office/drawing/2014/main" id="{F82C00C8-13DF-44DD-A2E1-1D7874B83A48}"/>
              </a:ext>
            </a:extLst>
          </p:cNvPr>
          <p:cNvSpPr/>
          <p:nvPr userDrawn="1"/>
        </p:nvSpPr>
        <p:spPr>
          <a:xfrm>
            <a:off x="7992554" y="3543300"/>
            <a:ext cx="736600" cy="736600"/>
          </a:xfrm>
          <a:custGeom>
            <a:avLst/>
            <a:gdLst>
              <a:gd name="connsiteX0" fmla="*/ 368300 w 736600"/>
              <a:gd name="connsiteY0" fmla="*/ 0 h 736600"/>
              <a:gd name="connsiteX1" fmla="*/ 368300 w 736600"/>
              <a:gd name="connsiteY1" fmla="*/ 0 h 736600"/>
              <a:gd name="connsiteX2" fmla="*/ 736600 w 736600"/>
              <a:gd name="connsiteY2" fmla="*/ 368300 h 736600"/>
              <a:gd name="connsiteX3" fmla="*/ 736600 w 736600"/>
              <a:gd name="connsiteY3" fmla="*/ 368300 h 736600"/>
              <a:gd name="connsiteX4" fmla="*/ 368300 w 736600"/>
              <a:gd name="connsiteY4" fmla="*/ 736600 h 736600"/>
              <a:gd name="connsiteX5" fmla="*/ 368300 w 736600"/>
              <a:gd name="connsiteY5" fmla="*/ 736600 h 736600"/>
              <a:gd name="connsiteX6" fmla="*/ 0 w 736600"/>
              <a:gd name="connsiteY6" fmla="*/ 368300 h 736600"/>
              <a:gd name="connsiteX7" fmla="*/ 0 w 736600"/>
              <a:gd name="connsiteY7" fmla="*/ 368300 h 736600"/>
              <a:gd name="connsiteX8" fmla="*/ 368300 w 736600"/>
              <a:gd name="connsiteY8"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736600">
                <a:moveTo>
                  <a:pt x="368300" y="0"/>
                </a:moveTo>
                <a:lnTo>
                  <a:pt x="368300" y="0"/>
                </a:lnTo>
                <a:cubicBezTo>
                  <a:pt x="571690" y="0"/>
                  <a:pt x="736600" y="164909"/>
                  <a:pt x="736600" y="368300"/>
                </a:cubicBezTo>
                <a:lnTo>
                  <a:pt x="736600" y="368300"/>
                </a:lnTo>
                <a:cubicBezTo>
                  <a:pt x="736600" y="571691"/>
                  <a:pt x="571690" y="736600"/>
                  <a:pt x="368300" y="736600"/>
                </a:cubicBezTo>
                <a:lnTo>
                  <a:pt x="368300" y="736600"/>
                </a:lnTo>
                <a:cubicBezTo>
                  <a:pt x="164909" y="736600"/>
                  <a:pt x="0" y="571691"/>
                  <a:pt x="0" y="368300"/>
                </a:cubicBezTo>
                <a:lnTo>
                  <a:pt x="0" y="368300"/>
                </a:lnTo>
                <a:cubicBezTo>
                  <a:pt x="0" y="164909"/>
                  <a:pt x="164909" y="0"/>
                  <a:pt x="368300" y="0"/>
                </a:cubicBezTo>
                <a:close/>
              </a:path>
            </a:pathLst>
          </a:custGeom>
          <a:solidFill>
            <a:srgbClr val="2ED3B7"/>
          </a:solidFill>
          <a:ln w="6350" cap="flat">
            <a:noFill/>
            <a:prstDash val="solid"/>
            <a:miter/>
          </a:ln>
        </p:spPr>
        <p:txBody>
          <a:bodyPr rtlCol="0" anchor="ctr"/>
          <a:lstStyle/>
          <a:p>
            <a:endParaRPr lang="en-IN" b="0" i="0">
              <a:latin typeface="Poppins" pitchFamily="2" charset="77"/>
            </a:endParaRPr>
          </a:p>
        </p:txBody>
      </p:sp>
      <p:sp>
        <p:nvSpPr>
          <p:cNvPr id="29" name="Text Placeholder 28">
            <a:extLst>
              <a:ext uri="{FF2B5EF4-FFF2-40B4-BE49-F238E27FC236}">
                <a16:creationId xmlns:a16="http://schemas.microsoft.com/office/drawing/2014/main" id="{CF57D46D-005E-6E1E-9669-88FB9DAE9582}"/>
              </a:ext>
            </a:extLst>
          </p:cNvPr>
          <p:cNvSpPr>
            <a:spLocks noGrp="1"/>
          </p:cNvSpPr>
          <p:nvPr>
            <p:ph type="body" sz="quarter" idx="17" hasCustomPrompt="1"/>
          </p:nvPr>
        </p:nvSpPr>
        <p:spPr>
          <a:xfrm>
            <a:off x="897097" y="428782"/>
            <a:ext cx="3595687" cy="414337"/>
          </a:xfrm>
        </p:spPr>
        <p:txBody>
          <a:bodyPr/>
          <a:lstStyle>
            <a:lvl1pPr marL="0" indent="0">
              <a:buNone/>
              <a:defRPr/>
            </a:lvl1pPr>
            <a:lvl2pPr marL="457200" indent="0" algn="l">
              <a:buNone/>
              <a:defRPr/>
            </a:lvl2pPr>
          </a:lstStyle>
          <a:p>
            <a:r>
              <a:rPr lang="en-IN" sz="2400" b="1" spc="300">
                <a:solidFill>
                  <a:schemeClr val="tx1">
                    <a:lumMod val="85000"/>
                    <a:lumOff val="15000"/>
                  </a:schemeClr>
                </a:solidFill>
                <a:effectLst/>
                <a:latin typeface="Poppins SemiBold" panose="00000700000000000000" pitchFamily="2" charset="0"/>
                <a:cs typeface="Poppins SemiBold" panose="00000700000000000000" pitchFamily="2" charset="0"/>
              </a:rPr>
              <a:t>SUBHEADER</a:t>
            </a:r>
            <a:endParaRPr lang="en-IN" sz="2400" b="1" spc="30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31" name="Text Placeholder 30">
            <a:extLst>
              <a:ext uri="{FF2B5EF4-FFF2-40B4-BE49-F238E27FC236}">
                <a16:creationId xmlns:a16="http://schemas.microsoft.com/office/drawing/2014/main" id="{1105E6A5-C20C-7B2E-18BD-13368B7AC8A2}"/>
              </a:ext>
            </a:extLst>
          </p:cNvPr>
          <p:cNvSpPr>
            <a:spLocks noGrp="1"/>
          </p:cNvSpPr>
          <p:nvPr>
            <p:ph type="body" sz="quarter" idx="18" hasCustomPrompt="1"/>
          </p:nvPr>
        </p:nvSpPr>
        <p:spPr>
          <a:xfrm>
            <a:off x="897025" y="912517"/>
            <a:ext cx="3678237" cy="966787"/>
          </a:xfrm>
        </p:spPr>
        <p:txBody>
          <a:bodyPr>
            <a:normAutofit/>
          </a:bodyPr>
          <a:lstStyle>
            <a:lvl1pPr marL="0" indent="0">
              <a:buNone/>
              <a:defRPr sz="5400" b="1" i="0">
                <a:solidFill>
                  <a:schemeClr val="tx2"/>
                </a:solidFill>
                <a:latin typeface="Poppins ExtraBold" pitchFamily="2" charset="77"/>
                <a:cs typeface="Poppins ExtraBold" pitchFamily="2" charset="77"/>
              </a:defRPr>
            </a:lvl1pPr>
          </a:lstStyle>
          <a:p>
            <a:pPr lvl="0"/>
            <a:r>
              <a:rPr lang="en-US"/>
              <a:t>Headline</a:t>
            </a:r>
          </a:p>
        </p:txBody>
      </p:sp>
      <p:sp>
        <p:nvSpPr>
          <p:cNvPr id="35" name="Text Placeholder 34">
            <a:extLst>
              <a:ext uri="{FF2B5EF4-FFF2-40B4-BE49-F238E27FC236}">
                <a16:creationId xmlns:a16="http://schemas.microsoft.com/office/drawing/2014/main" id="{20C2C418-6537-CA33-4129-496957B82225}"/>
              </a:ext>
            </a:extLst>
          </p:cNvPr>
          <p:cNvSpPr>
            <a:spLocks noGrp="1"/>
          </p:cNvSpPr>
          <p:nvPr>
            <p:ph type="body" sz="quarter" idx="19" hasCustomPrompt="1"/>
          </p:nvPr>
        </p:nvSpPr>
        <p:spPr>
          <a:xfrm>
            <a:off x="5024438" y="428625"/>
            <a:ext cx="5497512" cy="1704975"/>
          </a:xfrm>
        </p:spPr>
        <p:txBody>
          <a:bodyPr/>
          <a:lstStyle>
            <a:lvl1pPr marL="0" indent="0">
              <a:buNone/>
              <a:defRPr b="0" i="0">
                <a:latin typeface="Poppins" pitchFamily="2" charset="77"/>
                <a:cs typeface="Poppins" pitchFamily="2" charset="77"/>
              </a:defRPr>
            </a:lvl1pPr>
            <a:lvl5pPr marL="1828800" indent="0">
              <a:buNone/>
              <a:defRPr/>
            </a:lvl5pPr>
          </a:lstStyle>
          <a:p>
            <a:pPr>
              <a:lnSpc>
                <a:spcPct val="120000"/>
              </a:lnSpc>
            </a:pPr>
            <a:r>
              <a:rPr lang="en-IN" sz="1800">
                <a:solidFill>
                  <a:srgbClr val="4B5563"/>
                </a:solidFill>
                <a:effectLst/>
                <a:latin typeface="Poppins" panose="00000500000000000000" pitchFamily="2" charset="0"/>
                <a:cs typeface="Poppins" panose="00000500000000000000" pitchFamily="2" charset="0"/>
              </a:rPr>
              <a:t>Lorem ipsum </a:t>
            </a:r>
            <a:r>
              <a:rPr lang="en-IN" sz="1800" err="1">
                <a:solidFill>
                  <a:srgbClr val="4B5563"/>
                </a:solidFill>
                <a:effectLst/>
                <a:latin typeface="Poppins" panose="00000500000000000000" pitchFamily="2" charset="0"/>
                <a:cs typeface="Poppins" panose="00000500000000000000" pitchFamily="2" charset="0"/>
              </a:rPr>
              <a:t>dolor</a:t>
            </a:r>
            <a:r>
              <a:rPr lang="en-IN" sz="1800">
                <a:solidFill>
                  <a:srgbClr val="4B5563"/>
                </a:solidFill>
                <a:effectLst/>
                <a:latin typeface="Poppins" panose="00000500000000000000" pitchFamily="2" charset="0"/>
                <a:cs typeface="Poppins" panose="00000500000000000000" pitchFamily="2" charset="0"/>
              </a:rPr>
              <a:t> sit </a:t>
            </a:r>
            <a:r>
              <a:rPr lang="en-IN" sz="1800" err="1">
                <a:solidFill>
                  <a:srgbClr val="4B5563"/>
                </a:solidFill>
                <a:effectLst/>
                <a:latin typeface="Poppins" panose="00000500000000000000" pitchFamily="2" charset="0"/>
                <a:cs typeface="Poppins" panose="00000500000000000000" pitchFamily="2" charset="0"/>
              </a:rPr>
              <a:t>amet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consectetur</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adipiscing</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elit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Phasellus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purus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quam</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blandit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eget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blandit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sodales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sagittis</a:t>
            </a:r>
            <a:r>
              <a:rPr lang="en-IN" sz="1800">
                <a:solidFill>
                  <a:srgbClr val="4B5563"/>
                </a:solidFill>
                <a:effectLst/>
                <a:latin typeface="Poppins" panose="00000500000000000000" pitchFamily="2" charset="0"/>
                <a:cs typeface="Poppins" panose="00000500000000000000" pitchFamily="2" charset="0"/>
              </a:rPr>
              <a:t> at </a:t>
            </a:r>
            <a:r>
              <a:rPr lang="en-IN" sz="1800" err="1">
                <a:solidFill>
                  <a:srgbClr val="4B5563"/>
                </a:solidFill>
                <a:effectLst/>
                <a:latin typeface="Poppins" panose="00000500000000000000" pitchFamily="2" charset="0"/>
                <a:cs typeface="Poppins" panose="00000500000000000000" pitchFamily="2" charset="0"/>
              </a:rPr>
              <a:t>neque</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Pellentesque</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condimentum</a:t>
            </a:r>
            <a:r>
              <a:rPr lang="en-IN" sz="1800">
                <a:solidFill>
                  <a:srgbClr val="4B5563"/>
                </a:solidFill>
                <a:effectLst/>
                <a:latin typeface="Poppins" panose="00000500000000000000" pitchFamily="2" charset="0"/>
                <a:cs typeface="Poppins" panose="00000500000000000000" pitchFamily="2" charset="0"/>
              </a:rPr>
              <a:t> lacinia </a:t>
            </a:r>
            <a:r>
              <a:rPr lang="en-IN" sz="1800" err="1">
                <a:solidFill>
                  <a:srgbClr val="4B5563"/>
                </a:solidFill>
                <a:effectLst/>
                <a:latin typeface="Poppins" panose="00000500000000000000" pitchFamily="2" charset="0"/>
                <a:cs typeface="Poppins" panose="00000500000000000000" pitchFamily="2" charset="0"/>
              </a:rPr>
              <a:t>purus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vel</a:t>
            </a:r>
            <a:r>
              <a:rPr lang="en-IN" sz="1800">
                <a:solidFill>
                  <a:srgbClr val="4B5563"/>
                </a:solidFill>
                <a:effectLst/>
                <a:latin typeface="Poppins" panose="00000500000000000000" pitchFamily="2" charset="0"/>
                <a:cs typeface="Poppins" panose="00000500000000000000" pitchFamily="2" charset="0"/>
              </a:rPr>
              <a:t> auctor </a:t>
            </a:r>
            <a:r>
              <a:rPr lang="en-IN" sz="1800" err="1">
                <a:solidFill>
                  <a:srgbClr val="4B5563"/>
                </a:solidFill>
                <a:effectLst/>
                <a:latin typeface="Poppins" panose="00000500000000000000" pitchFamily="2" charset="0"/>
                <a:cs typeface="Poppins" panose="00000500000000000000" pitchFamily="2" charset="0"/>
              </a:rPr>
              <a:t>felis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mollis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nec</a:t>
            </a:r>
            <a:r>
              <a:rPr lang="en-IN" sz="1800">
                <a:solidFill>
                  <a:srgbClr val="4B5563"/>
                </a:solidFill>
                <a:effectLst/>
                <a:latin typeface="Poppins" panose="00000500000000000000" pitchFamily="2" charset="0"/>
                <a:cs typeface="Poppins" panose="00000500000000000000" pitchFamily="2" charset="0"/>
              </a:rPr>
              <a:t>. </a:t>
            </a:r>
            <a:endParaRPr lang="en-IN" sz="1800">
              <a:solidFill>
                <a:srgbClr val="4B5563"/>
              </a:solidFill>
              <a:latin typeface="Poppins" panose="00000500000000000000" pitchFamily="2" charset="0"/>
              <a:cs typeface="Poppins" panose="00000500000000000000" pitchFamily="2" charset="0"/>
            </a:endParaRPr>
          </a:p>
        </p:txBody>
      </p:sp>
      <p:sp>
        <p:nvSpPr>
          <p:cNvPr id="38" name="Text Placeholder 37">
            <a:extLst>
              <a:ext uri="{FF2B5EF4-FFF2-40B4-BE49-F238E27FC236}">
                <a16:creationId xmlns:a16="http://schemas.microsoft.com/office/drawing/2014/main" id="{CE8F83E9-B34C-B58C-7BE8-57BA75B507B4}"/>
              </a:ext>
            </a:extLst>
          </p:cNvPr>
          <p:cNvSpPr>
            <a:spLocks noGrp="1"/>
          </p:cNvSpPr>
          <p:nvPr>
            <p:ph type="body" sz="quarter" idx="20"/>
          </p:nvPr>
        </p:nvSpPr>
        <p:spPr>
          <a:xfrm>
            <a:off x="1450975" y="4376738"/>
            <a:ext cx="2840038" cy="1804987"/>
          </a:xfrm>
        </p:spPr>
        <p:txBody>
          <a:bodyPr>
            <a:noAutofit/>
          </a:bodyPr>
          <a:lstStyle>
            <a:lvl1pPr>
              <a:defRPr sz="1800" b="0" i="0">
                <a:solidFill>
                  <a:schemeClr val="bg1"/>
                </a:solidFill>
                <a:latin typeface="Poppins" pitchFamily="2" charset="77"/>
                <a:cs typeface="Poppins" pitchFamily="2" charset="77"/>
              </a:defRPr>
            </a:lvl1pPr>
            <a:lvl2pPr>
              <a:defRPr sz="1600" b="0" i="0">
                <a:solidFill>
                  <a:schemeClr val="bg1"/>
                </a:solidFill>
                <a:latin typeface="Poppins" pitchFamily="2" charset="77"/>
                <a:cs typeface="Poppins" pitchFamily="2" charset="77"/>
              </a:defRPr>
            </a:lvl2pPr>
            <a:lvl3pPr>
              <a:defRPr sz="1400" b="0" i="0">
                <a:solidFill>
                  <a:schemeClr val="bg1"/>
                </a:solidFill>
                <a:latin typeface="Poppins" pitchFamily="2" charset="77"/>
                <a:cs typeface="Poppins" pitchFamily="2" charset="77"/>
              </a:defRPr>
            </a:lvl3pPr>
            <a:lvl4pPr>
              <a:defRPr sz="1200" b="0" i="0">
                <a:solidFill>
                  <a:schemeClr val="bg1"/>
                </a:solidFill>
                <a:latin typeface="Poppins" pitchFamily="2" charset="77"/>
                <a:cs typeface="Poppins" pitchFamily="2" charset="77"/>
              </a:defRPr>
            </a:lvl4pPr>
            <a:lvl5pPr>
              <a:defRPr sz="1200"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37">
            <a:extLst>
              <a:ext uri="{FF2B5EF4-FFF2-40B4-BE49-F238E27FC236}">
                <a16:creationId xmlns:a16="http://schemas.microsoft.com/office/drawing/2014/main" id="{E510C535-CCF7-271C-616D-C9B8DA77280E}"/>
              </a:ext>
            </a:extLst>
          </p:cNvPr>
          <p:cNvSpPr>
            <a:spLocks noGrp="1"/>
          </p:cNvSpPr>
          <p:nvPr>
            <p:ph type="body" sz="quarter" idx="21"/>
          </p:nvPr>
        </p:nvSpPr>
        <p:spPr>
          <a:xfrm>
            <a:off x="4766468" y="4376738"/>
            <a:ext cx="2840038" cy="1804987"/>
          </a:xfrm>
        </p:spPr>
        <p:txBody>
          <a:bodyPr>
            <a:noAutofit/>
          </a:bodyPr>
          <a:lstStyle>
            <a:lvl1pPr>
              <a:defRPr sz="1800" b="0" i="0">
                <a:solidFill>
                  <a:schemeClr val="bg1"/>
                </a:solidFill>
                <a:latin typeface="Poppins" pitchFamily="2" charset="77"/>
                <a:cs typeface="Poppins" pitchFamily="2" charset="77"/>
              </a:defRPr>
            </a:lvl1pPr>
            <a:lvl2pPr>
              <a:defRPr sz="1600" b="0" i="0">
                <a:solidFill>
                  <a:schemeClr val="bg1"/>
                </a:solidFill>
                <a:latin typeface="Poppins" pitchFamily="2" charset="77"/>
                <a:cs typeface="Poppins" pitchFamily="2" charset="77"/>
              </a:defRPr>
            </a:lvl2pPr>
            <a:lvl3pPr>
              <a:defRPr sz="1400" b="0" i="0">
                <a:solidFill>
                  <a:schemeClr val="bg1"/>
                </a:solidFill>
                <a:latin typeface="Poppins" pitchFamily="2" charset="77"/>
                <a:cs typeface="Poppins" pitchFamily="2" charset="77"/>
              </a:defRPr>
            </a:lvl3pPr>
            <a:lvl4pPr>
              <a:defRPr sz="1200" b="0" i="0">
                <a:solidFill>
                  <a:schemeClr val="bg1"/>
                </a:solidFill>
                <a:latin typeface="Poppins" pitchFamily="2" charset="77"/>
                <a:cs typeface="Poppins" pitchFamily="2" charset="77"/>
              </a:defRPr>
            </a:lvl4pPr>
            <a:lvl5pPr>
              <a:defRPr sz="1200"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37">
            <a:extLst>
              <a:ext uri="{FF2B5EF4-FFF2-40B4-BE49-F238E27FC236}">
                <a16:creationId xmlns:a16="http://schemas.microsoft.com/office/drawing/2014/main" id="{744DE990-7E0A-A195-D42B-6D3ECFB6202E}"/>
              </a:ext>
            </a:extLst>
          </p:cNvPr>
          <p:cNvSpPr>
            <a:spLocks noGrp="1"/>
          </p:cNvSpPr>
          <p:nvPr>
            <p:ph type="body" sz="quarter" idx="22"/>
          </p:nvPr>
        </p:nvSpPr>
        <p:spPr>
          <a:xfrm>
            <a:off x="8081962" y="4376738"/>
            <a:ext cx="2840038" cy="1804987"/>
          </a:xfrm>
        </p:spPr>
        <p:txBody>
          <a:bodyPr>
            <a:noAutofit/>
          </a:bodyPr>
          <a:lstStyle>
            <a:lvl1pPr>
              <a:defRPr sz="1800" b="0" i="0">
                <a:solidFill>
                  <a:schemeClr val="bg1"/>
                </a:solidFill>
                <a:latin typeface="Poppins" pitchFamily="2" charset="77"/>
                <a:cs typeface="Poppins" pitchFamily="2" charset="77"/>
              </a:defRPr>
            </a:lvl1pPr>
            <a:lvl2pPr>
              <a:defRPr sz="1600" b="0" i="0">
                <a:solidFill>
                  <a:schemeClr val="bg1"/>
                </a:solidFill>
                <a:latin typeface="Poppins" pitchFamily="2" charset="77"/>
                <a:cs typeface="Poppins" pitchFamily="2" charset="77"/>
              </a:defRPr>
            </a:lvl2pPr>
            <a:lvl3pPr>
              <a:defRPr sz="1400" b="0" i="0">
                <a:solidFill>
                  <a:schemeClr val="bg1"/>
                </a:solidFill>
                <a:latin typeface="Poppins" pitchFamily="2" charset="77"/>
                <a:cs typeface="Poppins" pitchFamily="2" charset="77"/>
              </a:defRPr>
            </a:lvl3pPr>
            <a:lvl4pPr>
              <a:defRPr sz="1200" b="0" i="0">
                <a:solidFill>
                  <a:schemeClr val="bg1"/>
                </a:solidFill>
                <a:latin typeface="Poppins" pitchFamily="2" charset="77"/>
                <a:cs typeface="Poppins" pitchFamily="2" charset="77"/>
              </a:defRPr>
            </a:lvl4pPr>
            <a:lvl5pPr>
              <a:defRPr sz="1200"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411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Text Placeholder 20">
            <a:extLst>
              <a:ext uri="{FF2B5EF4-FFF2-40B4-BE49-F238E27FC236}">
                <a16:creationId xmlns:a16="http://schemas.microsoft.com/office/drawing/2014/main" id="{130FBC27-536D-FA7B-9BD7-6B4BB433B537}"/>
              </a:ext>
            </a:extLst>
          </p:cNvPr>
          <p:cNvSpPr>
            <a:spLocks noGrp="1"/>
          </p:cNvSpPr>
          <p:nvPr>
            <p:ph type="body" sz="quarter" idx="12"/>
          </p:nvPr>
        </p:nvSpPr>
        <p:spPr>
          <a:xfrm>
            <a:off x="1102431" y="1135062"/>
            <a:ext cx="9991344" cy="431735"/>
          </a:xfrm>
        </p:spPr>
        <p:txBody>
          <a:bodyPr anchor="ctr">
            <a:noAutofit/>
          </a:bodyPr>
          <a:lstStyle>
            <a:lvl1pPr marL="0" indent="0" algn="ctr">
              <a:buNone/>
              <a:defRPr sz="1800" b="0" i="0">
                <a:solidFill>
                  <a:srgbClr val="4B5563"/>
                </a:solidFill>
                <a:latin typeface="Poppins Medium" pitchFamily="2" charset="77"/>
                <a:cs typeface="Poppins Medium"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3951631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7" name="Title 1">
            <a:extLst>
              <a:ext uri="{FF2B5EF4-FFF2-40B4-BE49-F238E27FC236}">
                <a16:creationId xmlns:a16="http://schemas.microsoft.com/office/drawing/2014/main" id="{55F68C92-87D0-E11D-C7E2-FDF9B9C7868F}"/>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8" name="Text Placeholder 20">
            <a:extLst>
              <a:ext uri="{FF2B5EF4-FFF2-40B4-BE49-F238E27FC236}">
                <a16:creationId xmlns:a16="http://schemas.microsoft.com/office/drawing/2014/main" id="{48327AD5-B1E0-9D26-E5CC-DD118B06211B}"/>
              </a:ext>
            </a:extLst>
          </p:cNvPr>
          <p:cNvSpPr>
            <a:spLocks noGrp="1"/>
          </p:cNvSpPr>
          <p:nvPr>
            <p:ph type="body" sz="quarter" idx="12"/>
          </p:nvPr>
        </p:nvSpPr>
        <p:spPr>
          <a:xfrm>
            <a:off x="1102431" y="1135062"/>
            <a:ext cx="9991344" cy="431735"/>
          </a:xfrm>
        </p:spPr>
        <p:txBody>
          <a:bodyPr anchor="ctr">
            <a:noAutofit/>
          </a:bodyPr>
          <a:lstStyle>
            <a:lvl1pPr marL="0" indent="0" algn="ctr">
              <a:buNone/>
              <a:defRPr sz="1800" b="0" i="0">
                <a:solidFill>
                  <a:srgbClr val="4B5563"/>
                </a:solidFill>
                <a:latin typeface="Poppins Medium" pitchFamily="2" charset="77"/>
                <a:cs typeface="Poppins Medium"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 name="Content Placeholder 2">
            <a:extLst>
              <a:ext uri="{FF2B5EF4-FFF2-40B4-BE49-F238E27FC236}">
                <a16:creationId xmlns:a16="http://schemas.microsoft.com/office/drawing/2014/main" id="{29396AF0-85AE-6693-D839-EBAC804A0B04}"/>
              </a:ext>
            </a:extLst>
          </p:cNvPr>
          <p:cNvSpPr>
            <a:spLocks noGrp="1"/>
          </p:cNvSpPr>
          <p:nvPr>
            <p:ph sz="half" idx="1"/>
          </p:nvPr>
        </p:nvSpPr>
        <p:spPr>
          <a:xfrm>
            <a:off x="1103138" y="1927405"/>
            <a:ext cx="4657344" cy="4133722"/>
          </a:xfrm>
        </p:spPr>
        <p:txBody>
          <a:bodyPr>
            <a:normAutofit/>
          </a:bodyPr>
          <a:lstStyle>
            <a:lvl1pPr marL="2286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4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2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2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1A914B-44BA-1239-DD93-87612767486B}"/>
              </a:ext>
            </a:extLst>
          </p:cNvPr>
          <p:cNvSpPr>
            <a:spLocks noGrp="1"/>
          </p:cNvSpPr>
          <p:nvPr>
            <p:ph sz="half" idx="2"/>
          </p:nvPr>
        </p:nvSpPr>
        <p:spPr>
          <a:xfrm>
            <a:off x="6437138" y="1927405"/>
            <a:ext cx="4657344" cy="4133722"/>
          </a:xfrm>
        </p:spPr>
        <p:txBody>
          <a:bodyPr>
            <a:normAutofit/>
          </a:bodyPr>
          <a:lstStyle>
            <a:lvl1pPr marL="2286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4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2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2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008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7" name="Title 1">
            <a:extLst>
              <a:ext uri="{FF2B5EF4-FFF2-40B4-BE49-F238E27FC236}">
                <a16:creationId xmlns:a16="http://schemas.microsoft.com/office/drawing/2014/main" id="{55F68C92-87D0-E11D-C7E2-FDF9B9C7868F}"/>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8" name="Text Placeholder 20">
            <a:extLst>
              <a:ext uri="{FF2B5EF4-FFF2-40B4-BE49-F238E27FC236}">
                <a16:creationId xmlns:a16="http://schemas.microsoft.com/office/drawing/2014/main" id="{48327AD5-B1E0-9D26-E5CC-DD118B06211B}"/>
              </a:ext>
            </a:extLst>
          </p:cNvPr>
          <p:cNvSpPr>
            <a:spLocks noGrp="1"/>
          </p:cNvSpPr>
          <p:nvPr>
            <p:ph type="body" sz="quarter" idx="12"/>
          </p:nvPr>
        </p:nvSpPr>
        <p:spPr>
          <a:xfrm>
            <a:off x="1102431" y="1135062"/>
            <a:ext cx="9991344" cy="431735"/>
          </a:xfrm>
        </p:spPr>
        <p:txBody>
          <a:bodyPr anchor="ctr">
            <a:noAutofit/>
          </a:bodyPr>
          <a:lstStyle>
            <a:lvl1pPr marL="0" indent="0" algn="ctr">
              <a:buNone/>
              <a:defRPr sz="1800" b="0" i="0">
                <a:solidFill>
                  <a:srgbClr val="4B5563"/>
                </a:solidFill>
                <a:latin typeface="Poppins Medium" pitchFamily="2" charset="77"/>
                <a:cs typeface="Poppins Medium"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 name="Content Placeholder 2">
            <a:extLst>
              <a:ext uri="{FF2B5EF4-FFF2-40B4-BE49-F238E27FC236}">
                <a16:creationId xmlns:a16="http://schemas.microsoft.com/office/drawing/2014/main" id="{B0F14219-8350-5A04-F21D-C6AE8577D5D1}"/>
              </a:ext>
            </a:extLst>
          </p:cNvPr>
          <p:cNvSpPr>
            <a:spLocks noGrp="1"/>
          </p:cNvSpPr>
          <p:nvPr>
            <p:ph sz="half" idx="1"/>
          </p:nvPr>
        </p:nvSpPr>
        <p:spPr>
          <a:xfrm>
            <a:off x="1103137" y="1927405"/>
            <a:ext cx="9990637" cy="3255264"/>
          </a:xfrm>
        </p:spPr>
        <p:txBody>
          <a:bodyPr>
            <a:normAutofit/>
          </a:bodyPr>
          <a:lstStyle>
            <a:lvl1pPr marL="2286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4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2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2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976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CBD208-85AD-BA33-573D-6A2EAC7B9DC4}"/>
              </a:ext>
            </a:extLst>
          </p:cNvPr>
          <p:cNvSpPr/>
          <p:nvPr userDrawn="1"/>
        </p:nvSpPr>
        <p:spPr>
          <a:xfrm>
            <a:off x="0" y="6013873"/>
            <a:ext cx="12192000" cy="84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3" name="Picture 2">
            <a:extLst>
              <a:ext uri="{FF2B5EF4-FFF2-40B4-BE49-F238E27FC236}">
                <a16:creationId xmlns:a16="http://schemas.microsoft.com/office/drawing/2014/main" id="{BD87C314-4EE8-E64A-A18C-FD00FE13E7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513"/>
          <a:stretch/>
        </p:blipFill>
        <p:spPr>
          <a:xfrm>
            <a:off x="3501736" y="6181157"/>
            <a:ext cx="2099746" cy="513063"/>
          </a:xfrm>
          <a:prstGeom prst="rect">
            <a:avLst/>
          </a:prstGeom>
        </p:spPr>
      </p:pic>
      <p:sp>
        <p:nvSpPr>
          <p:cNvPr id="9" name="Google Shape;10;p82">
            <a:extLst>
              <a:ext uri="{FF2B5EF4-FFF2-40B4-BE49-F238E27FC236}">
                <a16:creationId xmlns:a16="http://schemas.microsoft.com/office/drawing/2014/main" id="{4E049A8E-F5BD-E9DE-EFB0-0F49D11F35CB}"/>
              </a:ext>
            </a:extLst>
          </p:cNvPr>
          <p:cNvSpPr txBox="1">
            <a:spLocks noGrp="1"/>
          </p:cNvSpPr>
          <p:nvPr>
            <p:ph type="title"/>
          </p:nvPr>
        </p:nvSpPr>
        <p:spPr>
          <a:xfrm>
            <a:off x="889000" y="1208167"/>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sz="6000" b="1" i="0">
                <a:solidFill>
                  <a:schemeClr val="bg1"/>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11;p82">
            <a:extLst>
              <a:ext uri="{FF2B5EF4-FFF2-40B4-BE49-F238E27FC236}">
                <a16:creationId xmlns:a16="http://schemas.microsoft.com/office/drawing/2014/main" id="{163C8CA4-5ABF-A873-260F-CBDF24C223F3}"/>
              </a:ext>
            </a:extLst>
          </p:cNvPr>
          <p:cNvSpPr txBox="1">
            <a:spLocks noGrp="1"/>
          </p:cNvSpPr>
          <p:nvPr>
            <p:ph type="body" idx="1"/>
          </p:nvPr>
        </p:nvSpPr>
        <p:spPr>
          <a:xfrm>
            <a:off x="889000" y="3595767"/>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4400"/>
              <a:buFont typeface="Helvetica Neue Light"/>
              <a:buNone/>
              <a:defRPr sz="2400" b="0" i="0">
                <a:solidFill>
                  <a:schemeClr val="bg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
        <p:nvSpPr>
          <p:cNvPr id="6" name="Picture Placeholder 5">
            <a:extLst>
              <a:ext uri="{FF2B5EF4-FFF2-40B4-BE49-F238E27FC236}">
                <a16:creationId xmlns:a16="http://schemas.microsoft.com/office/drawing/2014/main" id="{1C7214F8-6EC5-7000-B81E-6D148712170F}"/>
              </a:ext>
            </a:extLst>
          </p:cNvPr>
          <p:cNvSpPr>
            <a:spLocks noGrp="1"/>
          </p:cNvSpPr>
          <p:nvPr>
            <p:ph type="pic" sz="quarter" idx="10"/>
          </p:nvPr>
        </p:nvSpPr>
        <p:spPr>
          <a:xfrm>
            <a:off x="7114345" y="6158289"/>
            <a:ext cx="2573337" cy="558800"/>
          </a:xfrm>
        </p:spPr>
        <p:txBody>
          <a:bodyPr/>
          <a:lstStyle>
            <a:lvl1pPr>
              <a:defRPr b="0" i="0">
                <a:latin typeface="Poppins" pitchFamily="2" charset="77"/>
                <a:cs typeface="Poppins" pitchFamily="2" charset="77"/>
              </a:defRPr>
            </a:lvl1pPr>
          </a:lstStyle>
          <a:p>
            <a:endParaRPr lang="en-US"/>
          </a:p>
        </p:txBody>
      </p:sp>
      <p:sp>
        <p:nvSpPr>
          <p:cNvPr id="11" name="TextBox 10">
            <a:extLst>
              <a:ext uri="{FF2B5EF4-FFF2-40B4-BE49-F238E27FC236}">
                <a16:creationId xmlns:a16="http://schemas.microsoft.com/office/drawing/2014/main" id="{4354CD32-887D-627D-F735-A2C8057B30E2}"/>
              </a:ext>
            </a:extLst>
          </p:cNvPr>
          <p:cNvSpPr txBox="1"/>
          <p:nvPr userDrawn="1"/>
        </p:nvSpPr>
        <p:spPr>
          <a:xfrm rot="18945069">
            <a:off x="6079618" y="6034071"/>
            <a:ext cx="556591" cy="830997"/>
          </a:xfrm>
          <a:prstGeom prst="rect">
            <a:avLst/>
          </a:prstGeom>
          <a:noFill/>
        </p:spPr>
        <p:txBody>
          <a:bodyPr wrap="square" rtlCol="0">
            <a:spAutoFit/>
          </a:bodyPr>
          <a:lstStyle/>
          <a:p>
            <a:r>
              <a:rPr lang="en-US" sz="4800" b="0" i="0">
                <a:latin typeface="Poppins" pitchFamily="2" charset="77"/>
                <a:cs typeface="Poppins" pitchFamily="2" charset="77"/>
              </a:rPr>
              <a:t>+</a:t>
            </a:r>
          </a:p>
        </p:txBody>
      </p:sp>
    </p:spTree>
    <p:extLst>
      <p:ext uri="{BB962C8B-B14F-4D97-AF65-F5344CB8AC3E}">
        <p14:creationId xmlns:p14="http://schemas.microsoft.com/office/powerpoint/2010/main" val="1339666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Headline only">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F3B89-BC05-0539-C831-DA7A7BA2ADB1}"/>
              </a:ext>
            </a:extLst>
          </p:cNvPr>
          <p:cNvSpPr/>
          <p:nvPr userDrawn="1"/>
        </p:nvSpPr>
        <p:spPr>
          <a:xfrm>
            <a:off x="1019575" y="2608211"/>
            <a:ext cx="10522562" cy="3321516"/>
          </a:xfrm>
          <a:prstGeom prst="rect">
            <a:avLst/>
          </a:prstGeom>
          <a:solidFill>
            <a:srgbClr val="00175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i="0">
              <a:solidFill>
                <a:schemeClr val="bg1"/>
              </a:solidFill>
              <a:latin typeface="Poppins" pitchFamily="2" charset="77"/>
            </a:endParaRPr>
          </a:p>
        </p:txBody>
      </p:sp>
      <p:sp>
        <p:nvSpPr>
          <p:cNvPr id="10" name="Picture Placeholder 9">
            <a:extLst>
              <a:ext uri="{FF2B5EF4-FFF2-40B4-BE49-F238E27FC236}">
                <a16:creationId xmlns:a16="http://schemas.microsoft.com/office/drawing/2014/main" id="{A0BA5C91-8E8A-BAD9-9302-BE01E6E58820}"/>
              </a:ext>
            </a:extLst>
          </p:cNvPr>
          <p:cNvSpPr>
            <a:spLocks noGrp="1"/>
          </p:cNvSpPr>
          <p:nvPr>
            <p:ph type="pic" sz="quarter" idx="17"/>
          </p:nvPr>
        </p:nvSpPr>
        <p:spPr>
          <a:xfrm>
            <a:off x="1011238" y="2609850"/>
            <a:ext cx="10521950" cy="3319463"/>
          </a:xfrm>
        </p:spPr>
        <p:txBody>
          <a:bodyPr/>
          <a:lstStyle>
            <a:lvl1pPr>
              <a:defRPr b="0" i="0">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2" name="Title 1">
            <a:extLst>
              <a:ext uri="{FF2B5EF4-FFF2-40B4-BE49-F238E27FC236}">
                <a16:creationId xmlns:a16="http://schemas.microsoft.com/office/drawing/2014/main" id="{A9F5BBDF-6AD1-CFAB-BEB1-AC5F89327278}"/>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3" name="Text Placeholder 20">
            <a:extLst>
              <a:ext uri="{FF2B5EF4-FFF2-40B4-BE49-F238E27FC236}">
                <a16:creationId xmlns:a16="http://schemas.microsoft.com/office/drawing/2014/main" id="{BE027277-E02D-114F-127E-595EDB94403A}"/>
              </a:ext>
            </a:extLst>
          </p:cNvPr>
          <p:cNvSpPr>
            <a:spLocks noGrp="1"/>
          </p:cNvSpPr>
          <p:nvPr>
            <p:ph type="body" sz="quarter" idx="12"/>
          </p:nvPr>
        </p:nvSpPr>
        <p:spPr>
          <a:xfrm>
            <a:off x="1102431" y="1135062"/>
            <a:ext cx="9991344" cy="431735"/>
          </a:xfrm>
        </p:spPr>
        <p:txBody>
          <a:bodyPr anchor="ctr">
            <a:noAutofit/>
          </a:bodyPr>
          <a:lstStyle>
            <a:lvl1pPr marL="0" indent="0" algn="ctr">
              <a:buNone/>
              <a:defRPr sz="1800" b="0" i="0">
                <a:solidFill>
                  <a:srgbClr val="4B5563"/>
                </a:solidFill>
                <a:latin typeface="Poppins Medium" pitchFamily="2" charset="77"/>
                <a:cs typeface="Poppins Medium"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826606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13F8E2D3-1CBC-9B42-56C0-A757231CC6DA}"/>
              </a:ext>
            </a:extLst>
          </p:cNvPr>
          <p:cNvSpPr/>
          <p:nvPr userDrawn="1"/>
        </p:nvSpPr>
        <p:spPr>
          <a:xfrm>
            <a:off x="4367630" y="2783809"/>
            <a:ext cx="3097615" cy="2698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bg1"/>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F44DDF1B-0758-D9A4-E359-9F4FC7556ACD}"/>
              </a:ext>
            </a:extLst>
          </p:cNvPr>
          <p:cNvSpPr/>
          <p:nvPr userDrawn="1"/>
        </p:nvSpPr>
        <p:spPr>
          <a:xfrm>
            <a:off x="8037925" y="2781768"/>
            <a:ext cx="3097615" cy="2698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bg1"/>
              </a:solidFill>
              <a:latin typeface="Poppins" pitchFamily="2" charset="77"/>
              <a:cs typeface="Poppins" pitchFamily="2" charset="77"/>
            </a:endParaRPr>
          </a:p>
        </p:txBody>
      </p:sp>
      <p:sp>
        <p:nvSpPr>
          <p:cNvPr id="6" name="Rectangle 5">
            <a:extLst>
              <a:ext uri="{FF2B5EF4-FFF2-40B4-BE49-F238E27FC236}">
                <a16:creationId xmlns:a16="http://schemas.microsoft.com/office/drawing/2014/main" id="{FD376BDA-FDC0-81BE-3291-F0E963EAFD6D}"/>
              </a:ext>
            </a:extLst>
          </p:cNvPr>
          <p:cNvSpPr/>
          <p:nvPr userDrawn="1"/>
        </p:nvSpPr>
        <p:spPr>
          <a:xfrm>
            <a:off x="796592" y="2781768"/>
            <a:ext cx="3099958" cy="2700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bg1"/>
              </a:solidFill>
              <a:latin typeface="Poppins" pitchFamily="2" charset="77"/>
              <a:cs typeface="Poppins" pitchFamily="2" charset="77"/>
            </a:endParaRPr>
          </a:p>
        </p:txBody>
      </p:sp>
      <p:sp>
        <p:nvSpPr>
          <p:cNvPr id="12" name="Text Placeholder 11">
            <a:extLst>
              <a:ext uri="{FF2B5EF4-FFF2-40B4-BE49-F238E27FC236}">
                <a16:creationId xmlns:a16="http://schemas.microsoft.com/office/drawing/2014/main" id="{778EA0EF-4DAF-9BD0-2DD3-888625DFDAF5}"/>
              </a:ext>
            </a:extLst>
          </p:cNvPr>
          <p:cNvSpPr>
            <a:spLocks noGrp="1"/>
          </p:cNvSpPr>
          <p:nvPr>
            <p:ph type="body" sz="quarter" idx="17" hasCustomPrompt="1"/>
          </p:nvPr>
        </p:nvSpPr>
        <p:spPr>
          <a:xfrm>
            <a:off x="974725" y="4900613"/>
            <a:ext cx="2732088" cy="452437"/>
          </a:xfrm>
        </p:spPr>
        <p:txBody>
          <a:bodyPr/>
          <a:lstStyle>
            <a:lvl1pPr marL="0" indent="0">
              <a:buNone/>
              <a:defRPr b="0" i="0">
                <a:latin typeface="Poppins" pitchFamily="2" charset="77"/>
                <a:cs typeface="Poppins" pitchFamily="2" charset="77"/>
              </a:defRPr>
            </a:lvl1pPr>
          </a:lstStyle>
          <a:p>
            <a:pPr algn="ctr">
              <a:defRPr/>
            </a:pPr>
            <a:r>
              <a:rPr lang="en-US" sz="2800" b="1">
                <a:solidFill>
                  <a:schemeClr val="bg1"/>
                </a:solidFill>
                <a:latin typeface="Poppins"/>
                <a:cs typeface="Poppins"/>
              </a:rPr>
              <a:t>Lorem ipsum </a:t>
            </a:r>
          </a:p>
        </p:txBody>
      </p:sp>
      <p:sp>
        <p:nvSpPr>
          <p:cNvPr id="13" name="Text Placeholder 11">
            <a:extLst>
              <a:ext uri="{FF2B5EF4-FFF2-40B4-BE49-F238E27FC236}">
                <a16:creationId xmlns:a16="http://schemas.microsoft.com/office/drawing/2014/main" id="{361AB4B7-E7A8-2F7E-9958-69F56A80AFA3}"/>
              </a:ext>
            </a:extLst>
          </p:cNvPr>
          <p:cNvSpPr>
            <a:spLocks noGrp="1"/>
          </p:cNvSpPr>
          <p:nvPr>
            <p:ph type="body" sz="quarter" idx="18" hasCustomPrompt="1"/>
          </p:nvPr>
        </p:nvSpPr>
        <p:spPr>
          <a:xfrm>
            <a:off x="4550393" y="4884218"/>
            <a:ext cx="2732088" cy="452437"/>
          </a:xfrm>
        </p:spPr>
        <p:txBody>
          <a:bodyPr/>
          <a:lstStyle>
            <a:lvl1pPr marL="0" indent="0">
              <a:buNone/>
              <a:defRPr b="0" i="0">
                <a:latin typeface="Poppins" pitchFamily="2" charset="77"/>
                <a:cs typeface="Poppins" pitchFamily="2" charset="77"/>
              </a:defRPr>
            </a:lvl1pPr>
          </a:lstStyle>
          <a:p>
            <a:pPr algn="ctr">
              <a:defRPr/>
            </a:pPr>
            <a:r>
              <a:rPr lang="en-US" sz="2800" b="1">
                <a:solidFill>
                  <a:schemeClr val="bg1"/>
                </a:solidFill>
                <a:latin typeface="Poppins"/>
                <a:cs typeface="Poppins"/>
              </a:rPr>
              <a:t>Lorem ipsum </a:t>
            </a:r>
          </a:p>
        </p:txBody>
      </p:sp>
      <p:sp>
        <p:nvSpPr>
          <p:cNvPr id="14" name="Text Placeholder 11">
            <a:extLst>
              <a:ext uri="{FF2B5EF4-FFF2-40B4-BE49-F238E27FC236}">
                <a16:creationId xmlns:a16="http://schemas.microsoft.com/office/drawing/2014/main" id="{29CDFDF7-0D6E-7871-79A9-E2DCB4ACF8CB}"/>
              </a:ext>
            </a:extLst>
          </p:cNvPr>
          <p:cNvSpPr>
            <a:spLocks noGrp="1"/>
          </p:cNvSpPr>
          <p:nvPr>
            <p:ph type="body" sz="quarter" idx="19" hasCustomPrompt="1"/>
          </p:nvPr>
        </p:nvSpPr>
        <p:spPr>
          <a:xfrm>
            <a:off x="8220688" y="4884219"/>
            <a:ext cx="2732088" cy="452437"/>
          </a:xfrm>
        </p:spPr>
        <p:txBody>
          <a:bodyPr/>
          <a:lstStyle>
            <a:lvl1pPr marL="0" indent="0">
              <a:buNone/>
              <a:defRPr b="0" i="0">
                <a:latin typeface="Poppins" pitchFamily="2" charset="77"/>
                <a:cs typeface="Poppins" pitchFamily="2" charset="77"/>
              </a:defRPr>
            </a:lvl1pPr>
          </a:lstStyle>
          <a:p>
            <a:pPr algn="ctr">
              <a:defRPr/>
            </a:pPr>
            <a:r>
              <a:rPr lang="en-US" sz="2800" b="1">
                <a:solidFill>
                  <a:schemeClr val="bg1"/>
                </a:solidFill>
                <a:latin typeface="Poppins"/>
                <a:cs typeface="Poppins"/>
              </a:rPr>
              <a:t>Lorem ipsum </a:t>
            </a:r>
          </a:p>
        </p:txBody>
      </p:sp>
      <p:sp>
        <p:nvSpPr>
          <p:cNvPr id="16" name="Picture Placeholder 15">
            <a:extLst>
              <a:ext uri="{FF2B5EF4-FFF2-40B4-BE49-F238E27FC236}">
                <a16:creationId xmlns:a16="http://schemas.microsoft.com/office/drawing/2014/main" id="{44B1C225-2F29-57C0-D1B6-909A88FCF459}"/>
              </a:ext>
            </a:extLst>
          </p:cNvPr>
          <p:cNvSpPr>
            <a:spLocks noGrp="1"/>
          </p:cNvSpPr>
          <p:nvPr>
            <p:ph type="pic" sz="quarter" idx="20"/>
          </p:nvPr>
        </p:nvSpPr>
        <p:spPr>
          <a:xfrm>
            <a:off x="980903" y="2123868"/>
            <a:ext cx="3100387" cy="2697162"/>
          </a:xfrm>
          <a:solidFill>
            <a:srgbClr val="E4ECF7">
              <a:alpha val="57738"/>
            </a:srgbClr>
          </a:solidFill>
        </p:spPr>
        <p:txBody>
          <a:bodyPr/>
          <a:lstStyle>
            <a:lvl1pPr>
              <a:defRPr b="0" i="0">
                <a:latin typeface="Poppins" pitchFamily="2" charset="77"/>
                <a:cs typeface="Poppins" pitchFamily="2" charset="77"/>
              </a:defRPr>
            </a:lvl1pPr>
          </a:lstStyle>
          <a:p>
            <a:endParaRPr lang="en-US"/>
          </a:p>
        </p:txBody>
      </p:sp>
      <p:sp>
        <p:nvSpPr>
          <p:cNvPr id="17" name="Picture Placeholder 15">
            <a:extLst>
              <a:ext uri="{FF2B5EF4-FFF2-40B4-BE49-F238E27FC236}">
                <a16:creationId xmlns:a16="http://schemas.microsoft.com/office/drawing/2014/main" id="{54D97D4B-E4DA-9896-3985-42789486C189}"/>
              </a:ext>
            </a:extLst>
          </p:cNvPr>
          <p:cNvSpPr>
            <a:spLocks noGrp="1"/>
          </p:cNvSpPr>
          <p:nvPr>
            <p:ph type="pic" sz="quarter" idx="21"/>
          </p:nvPr>
        </p:nvSpPr>
        <p:spPr>
          <a:xfrm>
            <a:off x="4550393" y="2123868"/>
            <a:ext cx="3100387" cy="2697162"/>
          </a:xfrm>
          <a:solidFill>
            <a:srgbClr val="E4ECF7">
              <a:alpha val="57738"/>
            </a:srgbClr>
          </a:solidFill>
        </p:spPr>
        <p:txBody>
          <a:bodyPr/>
          <a:lstStyle>
            <a:lvl1pPr>
              <a:defRPr b="0" i="0">
                <a:latin typeface="Poppins" pitchFamily="2" charset="77"/>
                <a:cs typeface="Poppins" pitchFamily="2" charset="77"/>
              </a:defRPr>
            </a:lvl1pPr>
          </a:lstStyle>
          <a:p>
            <a:endParaRPr lang="en-US"/>
          </a:p>
        </p:txBody>
      </p:sp>
      <p:sp>
        <p:nvSpPr>
          <p:cNvPr id="18" name="Picture Placeholder 15">
            <a:extLst>
              <a:ext uri="{FF2B5EF4-FFF2-40B4-BE49-F238E27FC236}">
                <a16:creationId xmlns:a16="http://schemas.microsoft.com/office/drawing/2014/main" id="{422BF8A1-EF0D-1B75-CBDD-02A5ECA35BC6}"/>
              </a:ext>
            </a:extLst>
          </p:cNvPr>
          <p:cNvSpPr>
            <a:spLocks noGrp="1"/>
          </p:cNvSpPr>
          <p:nvPr>
            <p:ph type="pic" sz="quarter" idx="22"/>
          </p:nvPr>
        </p:nvSpPr>
        <p:spPr>
          <a:xfrm>
            <a:off x="8295021" y="2123868"/>
            <a:ext cx="3100387" cy="2697162"/>
          </a:xfrm>
          <a:solidFill>
            <a:srgbClr val="E4ECF7">
              <a:alpha val="57738"/>
            </a:srgbClr>
          </a:solidFill>
        </p:spPr>
        <p:txBody>
          <a:bodyPr/>
          <a:lstStyle>
            <a:lvl1pPr>
              <a:defRPr b="0" i="0">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296683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5F68BEE1-145A-D57E-C83B-2854E42E8E5D}"/>
              </a:ext>
            </a:extLst>
          </p:cNvPr>
          <p:cNvSpPr/>
          <p:nvPr userDrawn="1"/>
        </p:nvSpPr>
        <p:spPr>
          <a:xfrm>
            <a:off x="0" y="-1"/>
            <a:ext cx="12192000" cy="6168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4" name="Rectangle 3">
            <a:extLst>
              <a:ext uri="{FF2B5EF4-FFF2-40B4-BE49-F238E27FC236}">
                <a16:creationId xmlns:a16="http://schemas.microsoft.com/office/drawing/2014/main" id="{38353C6F-65A1-89A3-046D-EE21BADDADE1}"/>
              </a:ext>
            </a:extLst>
          </p:cNvPr>
          <p:cNvSpPr/>
          <p:nvPr userDrawn="1"/>
        </p:nvSpPr>
        <p:spPr>
          <a:xfrm>
            <a:off x="5666086" y="401814"/>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8" name="Rectangle 7">
            <a:extLst>
              <a:ext uri="{FF2B5EF4-FFF2-40B4-BE49-F238E27FC236}">
                <a16:creationId xmlns:a16="http://schemas.microsoft.com/office/drawing/2014/main" id="{9233B860-F17B-EE2C-3A15-7A043E87E41D}"/>
              </a:ext>
            </a:extLst>
          </p:cNvPr>
          <p:cNvSpPr/>
          <p:nvPr userDrawn="1"/>
        </p:nvSpPr>
        <p:spPr>
          <a:xfrm>
            <a:off x="5666086" y="3178850"/>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D1D5DB"/>
              </a:solidFill>
              <a:effectLst/>
              <a:uLnTx/>
              <a:uFillTx/>
              <a:latin typeface="Poppins" pitchFamily="2" charset="77"/>
              <a:cs typeface="Poppins" pitchFamily="2" charset="77"/>
            </a:endParaRPr>
          </a:p>
        </p:txBody>
      </p:sp>
      <p:sp>
        <p:nvSpPr>
          <p:cNvPr id="11" name="Rectangle 10">
            <a:extLst>
              <a:ext uri="{FF2B5EF4-FFF2-40B4-BE49-F238E27FC236}">
                <a16:creationId xmlns:a16="http://schemas.microsoft.com/office/drawing/2014/main" id="{1360DF1D-02E2-3FF8-1CC8-931F0017AE8F}"/>
              </a:ext>
            </a:extLst>
          </p:cNvPr>
          <p:cNvSpPr/>
          <p:nvPr userDrawn="1"/>
        </p:nvSpPr>
        <p:spPr>
          <a:xfrm>
            <a:off x="8823222" y="401814"/>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14" name="Rectangle 13">
            <a:extLst>
              <a:ext uri="{FF2B5EF4-FFF2-40B4-BE49-F238E27FC236}">
                <a16:creationId xmlns:a16="http://schemas.microsoft.com/office/drawing/2014/main" id="{7002FFF8-7469-BD8D-632F-4045AF0913F0}"/>
              </a:ext>
            </a:extLst>
          </p:cNvPr>
          <p:cNvSpPr/>
          <p:nvPr userDrawn="1"/>
        </p:nvSpPr>
        <p:spPr>
          <a:xfrm>
            <a:off x="2508949" y="3176924"/>
            <a:ext cx="2927983" cy="255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17" name="Rectangle 16">
            <a:extLst>
              <a:ext uri="{FF2B5EF4-FFF2-40B4-BE49-F238E27FC236}">
                <a16:creationId xmlns:a16="http://schemas.microsoft.com/office/drawing/2014/main" id="{2C2D2166-CE80-3599-B4B9-A9E259B205E1}"/>
              </a:ext>
            </a:extLst>
          </p:cNvPr>
          <p:cNvSpPr/>
          <p:nvPr userDrawn="1"/>
        </p:nvSpPr>
        <p:spPr>
          <a:xfrm>
            <a:off x="8821010" y="3176923"/>
            <a:ext cx="2927982" cy="2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22" name="Text Placeholder 21">
            <a:extLst>
              <a:ext uri="{FF2B5EF4-FFF2-40B4-BE49-F238E27FC236}">
                <a16:creationId xmlns:a16="http://schemas.microsoft.com/office/drawing/2014/main" id="{5E4D016D-573E-E434-330F-BE5383082184}"/>
              </a:ext>
            </a:extLst>
          </p:cNvPr>
          <p:cNvSpPr>
            <a:spLocks noGrp="1"/>
          </p:cNvSpPr>
          <p:nvPr>
            <p:ph type="body" sz="quarter" idx="17" hasCustomPrompt="1"/>
          </p:nvPr>
        </p:nvSpPr>
        <p:spPr>
          <a:xfrm>
            <a:off x="658813" y="427038"/>
            <a:ext cx="4778375" cy="2524125"/>
          </a:xfrm>
        </p:spPr>
        <p:txBody>
          <a:bodyPr>
            <a:normAutofit/>
          </a:bodyPr>
          <a:lstStyle>
            <a:lvl1pPr marL="0" indent="0">
              <a:buNone/>
              <a:defRPr sz="5400" b="1" i="0">
                <a:solidFill>
                  <a:schemeClr val="bg1"/>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Headline</a:t>
            </a:r>
          </a:p>
        </p:txBody>
      </p:sp>
      <p:sp>
        <p:nvSpPr>
          <p:cNvPr id="24" name="Text Placeholder 21">
            <a:extLst>
              <a:ext uri="{FF2B5EF4-FFF2-40B4-BE49-F238E27FC236}">
                <a16:creationId xmlns:a16="http://schemas.microsoft.com/office/drawing/2014/main" id="{B9BA3D86-15E0-75F4-877F-F5401754D44C}"/>
              </a:ext>
            </a:extLst>
          </p:cNvPr>
          <p:cNvSpPr>
            <a:spLocks noGrp="1"/>
          </p:cNvSpPr>
          <p:nvPr>
            <p:ph type="body" sz="quarter" idx="18" hasCustomPrompt="1"/>
          </p:nvPr>
        </p:nvSpPr>
        <p:spPr>
          <a:xfrm>
            <a:off x="5754864" y="190706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6" name="Text Placeholder 21">
            <a:extLst>
              <a:ext uri="{FF2B5EF4-FFF2-40B4-BE49-F238E27FC236}">
                <a16:creationId xmlns:a16="http://schemas.microsoft.com/office/drawing/2014/main" id="{6E7880DA-76FE-4FF4-40EF-72202D905DF3}"/>
              </a:ext>
            </a:extLst>
          </p:cNvPr>
          <p:cNvSpPr>
            <a:spLocks noGrp="1"/>
          </p:cNvSpPr>
          <p:nvPr>
            <p:ph type="body" sz="quarter" idx="20" hasCustomPrompt="1"/>
          </p:nvPr>
        </p:nvSpPr>
        <p:spPr>
          <a:xfrm>
            <a:off x="8929043" y="468074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7" name="Text Placeholder 21">
            <a:extLst>
              <a:ext uri="{FF2B5EF4-FFF2-40B4-BE49-F238E27FC236}">
                <a16:creationId xmlns:a16="http://schemas.microsoft.com/office/drawing/2014/main" id="{5C770658-3F2C-03CC-B8A5-87B5CFAF2710}"/>
              </a:ext>
            </a:extLst>
          </p:cNvPr>
          <p:cNvSpPr>
            <a:spLocks noGrp="1"/>
          </p:cNvSpPr>
          <p:nvPr>
            <p:ph type="body" sz="quarter" idx="21" hasCustomPrompt="1"/>
          </p:nvPr>
        </p:nvSpPr>
        <p:spPr>
          <a:xfrm>
            <a:off x="5788091" y="468074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8" name="Text Placeholder 21">
            <a:extLst>
              <a:ext uri="{FF2B5EF4-FFF2-40B4-BE49-F238E27FC236}">
                <a16:creationId xmlns:a16="http://schemas.microsoft.com/office/drawing/2014/main" id="{9BB5455D-9366-A90E-B7A9-605161E706E8}"/>
              </a:ext>
            </a:extLst>
          </p:cNvPr>
          <p:cNvSpPr>
            <a:spLocks noGrp="1"/>
          </p:cNvSpPr>
          <p:nvPr>
            <p:ph type="body" sz="quarter" idx="22" hasCustomPrompt="1"/>
          </p:nvPr>
        </p:nvSpPr>
        <p:spPr>
          <a:xfrm>
            <a:off x="8936856" y="190706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9" name="Text Placeholder 21">
            <a:extLst>
              <a:ext uri="{FF2B5EF4-FFF2-40B4-BE49-F238E27FC236}">
                <a16:creationId xmlns:a16="http://schemas.microsoft.com/office/drawing/2014/main" id="{9AA0917C-4225-F27E-C859-841E3A36995C}"/>
              </a:ext>
            </a:extLst>
          </p:cNvPr>
          <p:cNvSpPr>
            <a:spLocks noGrp="1"/>
          </p:cNvSpPr>
          <p:nvPr>
            <p:ph type="body" sz="quarter" idx="23" hasCustomPrompt="1"/>
          </p:nvPr>
        </p:nvSpPr>
        <p:spPr>
          <a:xfrm>
            <a:off x="2616982" y="468074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Tree>
    <p:extLst>
      <p:ext uri="{BB962C8B-B14F-4D97-AF65-F5344CB8AC3E}">
        <p14:creationId xmlns:p14="http://schemas.microsoft.com/office/powerpoint/2010/main" val="197937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Headline only">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7CFFC-7D78-109C-AF62-44FD3BDCB1AD}"/>
              </a:ext>
            </a:extLst>
          </p:cNvPr>
          <p:cNvSpPr/>
          <p:nvPr userDrawn="1"/>
        </p:nvSpPr>
        <p:spPr>
          <a:xfrm>
            <a:off x="5163098" y="816151"/>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tx2"/>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3D4EF58E-B671-90C7-DF42-244597C24A4B}"/>
              </a:ext>
            </a:extLst>
          </p:cNvPr>
          <p:cNvSpPr/>
          <p:nvPr userDrawn="1"/>
        </p:nvSpPr>
        <p:spPr>
          <a:xfrm>
            <a:off x="5163098" y="3593187"/>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tx2"/>
              </a:solidFill>
              <a:latin typeface="Poppins" pitchFamily="2" charset="77"/>
              <a:cs typeface="Poppins" pitchFamily="2" charset="77"/>
            </a:endParaRPr>
          </a:p>
        </p:txBody>
      </p:sp>
      <p:sp>
        <p:nvSpPr>
          <p:cNvPr id="6" name="Rectangle 5">
            <a:extLst>
              <a:ext uri="{FF2B5EF4-FFF2-40B4-BE49-F238E27FC236}">
                <a16:creationId xmlns:a16="http://schemas.microsoft.com/office/drawing/2014/main" id="{ECFC6DD1-1CE4-899F-1F65-BA8CE3F633F7}"/>
              </a:ext>
            </a:extLst>
          </p:cNvPr>
          <p:cNvSpPr/>
          <p:nvPr userDrawn="1"/>
        </p:nvSpPr>
        <p:spPr>
          <a:xfrm>
            <a:off x="8320234" y="816151"/>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tx2"/>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5115E36E-FC49-C400-8F78-65066A125E33}"/>
              </a:ext>
            </a:extLst>
          </p:cNvPr>
          <p:cNvSpPr/>
          <p:nvPr userDrawn="1"/>
        </p:nvSpPr>
        <p:spPr>
          <a:xfrm>
            <a:off x="2005961" y="3591261"/>
            <a:ext cx="2927983" cy="255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b="0" i="0">
              <a:solidFill>
                <a:schemeClr val="tx2"/>
              </a:solidFill>
              <a:latin typeface="Poppins" pitchFamily="2" charset="77"/>
              <a:cs typeface="Poppins" pitchFamily="2" charset="77"/>
            </a:endParaRPr>
          </a:p>
        </p:txBody>
      </p:sp>
      <p:sp>
        <p:nvSpPr>
          <p:cNvPr id="8" name="Rectangle 7">
            <a:extLst>
              <a:ext uri="{FF2B5EF4-FFF2-40B4-BE49-F238E27FC236}">
                <a16:creationId xmlns:a16="http://schemas.microsoft.com/office/drawing/2014/main" id="{6804A754-387E-EF01-77BF-6E5D24379FFB}"/>
              </a:ext>
            </a:extLst>
          </p:cNvPr>
          <p:cNvSpPr/>
          <p:nvPr userDrawn="1"/>
        </p:nvSpPr>
        <p:spPr>
          <a:xfrm>
            <a:off x="8318022" y="3591260"/>
            <a:ext cx="2927982" cy="2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tx2"/>
              </a:solidFill>
              <a:latin typeface="Poppins" pitchFamily="2" charset="77"/>
              <a:cs typeface="Poppins" pitchFamily="2" charset="77"/>
            </a:endParaRPr>
          </a:p>
        </p:txBody>
      </p:sp>
      <p:sp>
        <p:nvSpPr>
          <p:cNvPr id="14" name="Rectangle 13">
            <a:extLst>
              <a:ext uri="{FF2B5EF4-FFF2-40B4-BE49-F238E27FC236}">
                <a16:creationId xmlns:a16="http://schemas.microsoft.com/office/drawing/2014/main" id="{1248FBF9-3098-89AB-D6CA-EEABF807DFA8}"/>
              </a:ext>
            </a:extLst>
          </p:cNvPr>
          <p:cNvSpPr/>
          <p:nvPr userDrawn="1"/>
        </p:nvSpPr>
        <p:spPr>
          <a:xfrm>
            <a:off x="2003749" y="794558"/>
            <a:ext cx="2927983" cy="255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0" i="0">
              <a:solidFill>
                <a:schemeClr val="tx2"/>
              </a:solidFill>
              <a:latin typeface="Poppins" pitchFamily="2" charset="77"/>
              <a:cs typeface="Poppins" pitchFamily="2" charset="77"/>
            </a:endParaRPr>
          </a:p>
        </p:txBody>
      </p:sp>
      <p:sp>
        <p:nvSpPr>
          <p:cNvPr id="18" name="Vertical Text Placeholder 17">
            <a:extLst>
              <a:ext uri="{FF2B5EF4-FFF2-40B4-BE49-F238E27FC236}">
                <a16:creationId xmlns:a16="http://schemas.microsoft.com/office/drawing/2014/main" id="{88917E3B-382A-9157-2B2E-CA152D62EE96}"/>
              </a:ext>
            </a:extLst>
          </p:cNvPr>
          <p:cNvSpPr>
            <a:spLocks noGrp="1"/>
          </p:cNvSpPr>
          <p:nvPr>
            <p:ph type="body" orient="vert" sz="quarter" idx="10"/>
          </p:nvPr>
        </p:nvSpPr>
        <p:spPr>
          <a:xfrm rot="10800000">
            <a:off x="482733" y="301625"/>
            <a:ext cx="987425" cy="6254750"/>
          </a:xfrm>
        </p:spPr>
        <p:txBody>
          <a:bodyPr vert="eaVert">
            <a:noAutofit/>
          </a:bodyPr>
          <a:lstStyle>
            <a:lvl1pPr marL="0" indent="0" algn="ctr">
              <a:buNone/>
              <a:defRPr sz="4000" b="1" i="0">
                <a:solidFill>
                  <a:schemeClr val="bg1"/>
                </a:solidFill>
                <a:latin typeface="Poppins ExtraBold" pitchFamily="2" charset="77"/>
                <a:cs typeface="Poppins ExtraBold" pitchFamily="2" charset="77"/>
              </a:defRPr>
            </a:lvl1pPr>
            <a:lvl2pPr>
              <a:defRPr b="1" i="0">
                <a:solidFill>
                  <a:schemeClr val="bg1"/>
                </a:solidFill>
                <a:latin typeface="Poppins ExtraBold" pitchFamily="2" charset="77"/>
                <a:cs typeface="Poppins ExtraBold" pitchFamily="2" charset="77"/>
              </a:defRPr>
            </a:lvl2pPr>
            <a:lvl3pPr>
              <a:defRPr b="1" i="0">
                <a:solidFill>
                  <a:schemeClr val="bg1"/>
                </a:solidFill>
                <a:latin typeface="Poppins ExtraBold" pitchFamily="2" charset="77"/>
                <a:cs typeface="Poppins ExtraBold" pitchFamily="2" charset="77"/>
              </a:defRPr>
            </a:lvl3pPr>
            <a:lvl4pPr>
              <a:defRPr b="1" i="0">
                <a:solidFill>
                  <a:schemeClr val="bg1"/>
                </a:solidFill>
                <a:latin typeface="Poppins ExtraBold" pitchFamily="2" charset="77"/>
                <a:cs typeface="Poppins ExtraBold" pitchFamily="2" charset="77"/>
              </a:defRPr>
            </a:lvl4pPr>
            <a:lvl5pPr>
              <a:defRPr b="1" i="0">
                <a:solidFill>
                  <a:schemeClr val="bg1"/>
                </a:solidFill>
                <a:latin typeface="Poppins ExtraBold" pitchFamily="2" charset="77"/>
                <a:cs typeface="Poppins ExtraBold" pitchFamily="2" charset="77"/>
              </a:defRPr>
            </a:lvl5pPr>
          </a:lstStyle>
          <a:p>
            <a:pPr lvl="0"/>
            <a:r>
              <a:rPr lang="en-US"/>
              <a:t>Click to edit Master text style</a:t>
            </a:r>
          </a:p>
        </p:txBody>
      </p:sp>
      <p:sp>
        <p:nvSpPr>
          <p:cNvPr id="20" name="Text Placeholder 19">
            <a:extLst>
              <a:ext uri="{FF2B5EF4-FFF2-40B4-BE49-F238E27FC236}">
                <a16:creationId xmlns:a16="http://schemas.microsoft.com/office/drawing/2014/main" id="{C4D7BAA8-0998-2D75-9380-54ACE215E9F1}"/>
              </a:ext>
            </a:extLst>
          </p:cNvPr>
          <p:cNvSpPr>
            <a:spLocks noGrp="1"/>
          </p:cNvSpPr>
          <p:nvPr>
            <p:ph type="body" sz="quarter" idx="11" hasCustomPrompt="1"/>
          </p:nvPr>
        </p:nvSpPr>
        <p:spPr>
          <a:xfrm>
            <a:off x="2070056" y="2422189"/>
            <a:ext cx="2782360" cy="844550"/>
          </a:xfrm>
        </p:spPr>
        <p:txBody>
          <a:bodyPr>
            <a:noAutofit/>
          </a:bodyPr>
          <a:lstStyle>
            <a:lvl1pPr marL="0" indent="0" algn="ctr">
              <a:buNone/>
              <a:defRPr sz="2400" b="0"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1" name="Text Placeholder 19">
            <a:extLst>
              <a:ext uri="{FF2B5EF4-FFF2-40B4-BE49-F238E27FC236}">
                <a16:creationId xmlns:a16="http://schemas.microsoft.com/office/drawing/2014/main" id="{7F8A9A74-CBBE-7DAC-7F0A-C1A813DEAC65}"/>
              </a:ext>
            </a:extLst>
          </p:cNvPr>
          <p:cNvSpPr>
            <a:spLocks noGrp="1"/>
          </p:cNvSpPr>
          <p:nvPr>
            <p:ph type="body" sz="quarter" idx="12" hasCustomPrompt="1"/>
          </p:nvPr>
        </p:nvSpPr>
        <p:spPr>
          <a:xfrm>
            <a:off x="2083336" y="5218892"/>
            <a:ext cx="2782360" cy="844550"/>
          </a:xfrm>
        </p:spPr>
        <p:txBody>
          <a:bodyPr>
            <a:noAutofit/>
          </a:bodyPr>
          <a:lstStyle>
            <a:lvl1pPr marL="0" indent="0" algn="ctr">
              <a:buNone/>
              <a:defRPr sz="2400" b="0"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2" name="Text Placeholder 19">
            <a:extLst>
              <a:ext uri="{FF2B5EF4-FFF2-40B4-BE49-F238E27FC236}">
                <a16:creationId xmlns:a16="http://schemas.microsoft.com/office/drawing/2014/main" id="{C17B2699-CB67-642F-AB03-5FD317AC321E}"/>
              </a:ext>
            </a:extLst>
          </p:cNvPr>
          <p:cNvSpPr>
            <a:spLocks noGrp="1"/>
          </p:cNvSpPr>
          <p:nvPr>
            <p:ph type="body" sz="quarter" idx="13" hasCustomPrompt="1"/>
          </p:nvPr>
        </p:nvSpPr>
        <p:spPr>
          <a:xfrm>
            <a:off x="5234803" y="5189206"/>
            <a:ext cx="2782360" cy="844550"/>
          </a:xfrm>
        </p:spPr>
        <p:txBody>
          <a:bodyPr>
            <a:noAutofit/>
          </a:bodyPr>
          <a:lstStyle>
            <a:lvl1pPr marL="0" indent="0" algn="ctr">
              <a:buNone/>
              <a:defRPr sz="2400" b="0"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3" name="Text Placeholder 19">
            <a:extLst>
              <a:ext uri="{FF2B5EF4-FFF2-40B4-BE49-F238E27FC236}">
                <a16:creationId xmlns:a16="http://schemas.microsoft.com/office/drawing/2014/main" id="{F255772E-04DE-CAB8-9A94-BB6C8E6FA8EA}"/>
              </a:ext>
            </a:extLst>
          </p:cNvPr>
          <p:cNvSpPr>
            <a:spLocks noGrp="1"/>
          </p:cNvSpPr>
          <p:nvPr>
            <p:ph type="body" sz="quarter" idx="14" hasCustomPrompt="1"/>
          </p:nvPr>
        </p:nvSpPr>
        <p:spPr>
          <a:xfrm>
            <a:off x="8341725" y="5189206"/>
            <a:ext cx="2782360" cy="844550"/>
          </a:xfrm>
        </p:spPr>
        <p:txBody>
          <a:bodyPr>
            <a:noAutofit/>
          </a:bodyPr>
          <a:lstStyle>
            <a:lvl1pPr marL="0" indent="0" algn="ctr">
              <a:buNone/>
              <a:defRPr sz="2400" b="0"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4" name="Text Placeholder 19">
            <a:extLst>
              <a:ext uri="{FF2B5EF4-FFF2-40B4-BE49-F238E27FC236}">
                <a16:creationId xmlns:a16="http://schemas.microsoft.com/office/drawing/2014/main" id="{57131D22-4353-BA27-FC33-1CE05730F8E5}"/>
              </a:ext>
            </a:extLst>
          </p:cNvPr>
          <p:cNvSpPr>
            <a:spLocks noGrp="1"/>
          </p:cNvSpPr>
          <p:nvPr>
            <p:ph type="body" sz="quarter" idx="15" hasCustomPrompt="1"/>
          </p:nvPr>
        </p:nvSpPr>
        <p:spPr>
          <a:xfrm>
            <a:off x="5234803" y="2422189"/>
            <a:ext cx="2782360" cy="844550"/>
          </a:xfrm>
        </p:spPr>
        <p:txBody>
          <a:bodyPr>
            <a:noAutofit/>
          </a:bodyPr>
          <a:lstStyle>
            <a:lvl1pPr marL="0" indent="0" algn="ctr">
              <a:buNone/>
              <a:defRPr sz="2400" b="0"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5" name="Text Placeholder 19">
            <a:extLst>
              <a:ext uri="{FF2B5EF4-FFF2-40B4-BE49-F238E27FC236}">
                <a16:creationId xmlns:a16="http://schemas.microsoft.com/office/drawing/2014/main" id="{4F802943-CC2B-558A-8C19-BF130F68492A}"/>
              </a:ext>
            </a:extLst>
          </p:cNvPr>
          <p:cNvSpPr>
            <a:spLocks noGrp="1"/>
          </p:cNvSpPr>
          <p:nvPr>
            <p:ph type="body" sz="quarter" idx="16" hasCustomPrompt="1"/>
          </p:nvPr>
        </p:nvSpPr>
        <p:spPr>
          <a:xfrm>
            <a:off x="8390833" y="2405483"/>
            <a:ext cx="2782360" cy="844550"/>
          </a:xfrm>
        </p:spPr>
        <p:txBody>
          <a:bodyPr>
            <a:noAutofit/>
          </a:bodyPr>
          <a:lstStyle>
            <a:lvl1pPr marL="0" indent="0" algn="ctr">
              <a:buNone/>
              <a:defRPr sz="2400" b="0"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Tree>
    <p:extLst>
      <p:ext uri="{BB962C8B-B14F-4D97-AF65-F5344CB8AC3E}">
        <p14:creationId xmlns:p14="http://schemas.microsoft.com/office/powerpoint/2010/main" val="3635635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Headline only">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A5B559-DCF8-40BD-47B0-2DC19E3A2F85}"/>
              </a:ext>
            </a:extLst>
          </p:cNvPr>
          <p:cNvSpPr/>
          <p:nvPr userDrawn="1"/>
        </p:nvSpPr>
        <p:spPr>
          <a:xfrm>
            <a:off x="5063083" y="0"/>
            <a:ext cx="7128917" cy="685800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6" name="Oval 5">
            <a:extLst>
              <a:ext uri="{FF2B5EF4-FFF2-40B4-BE49-F238E27FC236}">
                <a16:creationId xmlns:a16="http://schemas.microsoft.com/office/drawing/2014/main" id="{61435E90-63B5-FF50-1611-A3426508B845}"/>
              </a:ext>
            </a:extLst>
          </p:cNvPr>
          <p:cNvSpPr/>
          <p:nvPr userDrawn="1"/>
        </p:nvSpPr>
        <p:spPr>
          <a:xfrm>
            <a:off x="4548207" y="598751"/>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7" name="Oval 6">
            <a:extLst>
              <a:ext uri="{FF2B5EF4-FFF2-40B4-BE49-F238E27FC236}">
                <a16:creationId xmlns:a16="http://schemas.microsoft.com/office/drawing/2014/main" id="{51025F6D-A849-6C7C-2091-E080F9989F68}"/>
              </a:ext>
            </a:extLst>
          </p:cNvPr>
          <p:cNvSpPr/>
          <p:nvPr userDrawn="1"/>
        </p:nvSpPr>
        <p:spPr>
          <a:xfrm>
            <a:off x="8370456" y="3208915"/>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8" name="Oval 7">
            <a:extLst>
              <a:ext uri="{FF2B5EF4-FFF2-40B4-BE49-F238E27FC236}">
                <a16:creationId xmlns:a16="http://schemas.microsoft.com/office/drawing/2014/main" id="{81AEA3DE-65D3-7C99-44C8-C65F7E38126E}"/>
              </a:ext>
            </a:extLst>
          </p:cNvPr>
          <p:cNvSpPr/>
          <p:nvPr userDrawn="1"/>
        </p:nvSpPr>
        <p:spPr>
          <a:xfrm>
            <a:off x="8370103" y="5043567"/>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9" name="Oval 8">
            <a:extLst>
              <a:ext uri="{FF2B5EF4-FFF2-40B4-BE49-F238E27FC236}">
                <a16:creationId xmlns:a16="http://schemas.microsoft.com/office/drawing/2014/main" id="{9E5373D1-BCF3-9FAD-D9D8-3335138CACE6}"/>
              </a:ext>
            </a:extLst>
          </p:cNvPr>
          <p:cNvSpPr/>
          <p:nvPr userDrawn="1"/>
        </p:nvSpPr>
        <p:spPr>
          <a:xfrm>
            <a:off x="4548207" y="4296739"/>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0" name="Oval 9">
            <a:extLst>
              <a:ext uri="{FF2B5EF4-FFF2-40B4-BE49-F238E27FC236}">
                <a16:creationId xmlns:a16="http://schemas.microsoft.com/office/drawing/2014/main" id="{442B371A-640F-806A-7CCE-EA3C07572098}"/>
              </a:ext>
            </a:extLst>
          </p:cNvPr>
          <p:cNvSpPr/>
          <p:nvPr userDrawn="1"/>
        </p:nvSpPr>
        <p:spPr>
          <a:xfrm>
            <a:off x="8372476" y="1392833"/>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1" name="Oval 10">
            <a:extLst>
              <a:ext uri="{FF2B5EF4-FFF2-40B4-BE49-F238E27FC236}">
                <a16:creationId xmlns:a16="http://schemas.microsoft.com/office/drawing/2014/main" id="{C32908FB-B00D-90F1-2448-9FE0B707B1C0}"/>
              </a:ext>
            </a:extLst>
          </p:cNvPr>
          <p:cNvSpPr/>
          <p:nvPr userDrawn="1"/>
        </p:nvSpPr>
        <p:spPr>
          <a:xfrm>
            <a:off x="4516981" y="2400595"/>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4" name="Title 25">
            <a:extLst>
              <a:ext uri="{FF2B5EF4-FFF2-40B4-BE49-F238E27FC236}">
                <a16:creationId xmlns:a16="http://schemas.microsoft.com/office/drawing/2014/main" id="{0B9D6E8D-E345-11D5-24CC-BE1D3AE833B7}"/>
              </a:ext>
            </a:extLst>
          </p:cNvPr>
          <p:cNvSpPr>
            <a:spLocks noGrp="1"/>
          </p:cNvSpPr>
          <p:nvPr>
            <p:ph type="title"/>
          </p:nvPr>
        </p:nvSpPr>
        <p:spPr>
          <a:xfrm>
            <a:off x="697701" y="2572627"/>
            <a:ext cx="3240814" cy="1477055"/>
          </a:xfrm>
        </p:spPr>
        <p:txBody>
          <a:bodyPr/>
          <a:lstStyle/>
          <a:p>
            <a:endParaRPr lang="en-US"/>
          </a:p>
        </p:txBody>
      </p:sp>
      <p:sp>
        <p:nvSpPr>
          <p:cNvPr id="25" name="Vertical Text Placeholder 4">
            <a:extLst>
              <a:ext uri="{FF2B5EF4-FFF2-40B4-BE49-F238E27FC236}">
                <a16:creationId xmlns:a16="http://schemas.microsoft.com/office/drawing/2014/main" id="{840AD151-D051-5EA1-0FA0-951621136C5E}"/>
              </a:ext>
            </a:extLst>
          </p:cNvPr>
          <p:cNvSpPr>
            <a:spLocks noGrp="1"/>
          </p:cNvSpPr>
          <p:nvPr>
            <p:ph type="body" orient="vert" sz="quarter" idx="16" hasCustomPrompt="1"/>
          </p:nvPr>
        </p:nvSpPr>
        <p:spPr>
          <a:xfrm rot="16200000">
            <a:off x="2757172" y="3761622"/>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1" name="Text Placeholder 30">
            <a:extLst>
              <a:ext uri="{FF2B5EF4-FFF2-40B4-BE49-F238E27FC236}">
                <a16:creationId xmlns:a16="http://schemas.microsoft.com/office/drawing/2014/main" id="{D45FE888-C50D-D982-010D-2DFB043A1A09}"/>
              </a:ext>
            </a:extLst>
          </p:cNvPr>
          <p:cNvSpPr>
            <a:spLocks noGrp="1"/>
          </p:cNvSpPr>
          <p:nvPr>
            <p:ph type="body" sz="quarter" idx="17"/>
          </p:nvPr>
        </p:nvSpPr>
        <p:spPr>
          <a:xfrm>
            <a:off x="5613138" y="714287"/>
            <a:ext cx="2501900" cy="766763"/>
          </a:xfrm>
        </p:spPr>
        <p:txBody>
          <a:bodyPr>
            <a:noAutofit/>
          </a:bodyPr>
          <a:lstStyle>
            <a:lvl1pPr marL="0" indent="0">
              <a:buNone/>
              <a:defRPr sz="20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2" name="Text Placeholder 30">
            <a:extLst>
              <a:ext uri="{FF2B5EF4-FFF2-40B4-BE49-F238E27FC236}">
                <a16:creationId xmlns:a16="http://schemas.microsoft.com/office/drawing/2014/main" id="{6B5696D5-4197-3DBC-1D55-DC6859811005}"/>
              </a:ext>
            </a:extLst>
          </p:cNvPr>
          <p:cNvSpPr>
            <a:spLocks noGrp="1"/>
          </p:cNvSpPr>
          <p:nvPr>
            <p:ph type="body" sz="quarter" idx="18"/>
          </p:nvPr>
        </p:nvSpPr>
        <p:spPr>
          <a:xfrm>
            <a:off x="5613138" y="2603196"/>
            <a:ext cx="2501900" cy="766763"/>
          </a:xfrm>
        </p:spPr>
        <p:txBody>
          <a:bodyPr>
            <a:noAutofit/>
          </a:bodyPr>
          <a:lstStyle>
            <a:lvl1pPr marL="0" indent="0">
              <a:buNone/>
              <a:defRPr sz="20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3" name="Text Placeholder 30">
            <a:extLst>
              <a:ext uri="{FF2B5EF4-FFF2-40B4-BE49-F238E27FC236}">
                <a16:creationId xmlns:a16="http://schemas.microsoft.com/office/drawing/2014/main" id="{CB295DB1-5B77-1A05-1A2B-0991B2463132}"/>
              </a:ext>
            </a:extLst>
          </p:cNvPr>
          <p:cNvSpPr>
            <a:spLocks noGrp="1"/>
          </p:cNvSpPr>
          <p:nvPr>
            <p:ph type="body" sz="quarter" idx="19"/>
          </p:nvPr>
        </p:nvSpPr>
        <p:spPr>
          <a:xfrm>
            <a:off x="5613138" y="4487718"/>
            <a:ext cx="2501900" cy="766763"/>
          </a:xfrm>
        </p:spPr>
        <p:txBody>
          <a:bodyPr>
            <a:noAutofit/>
          </a:bodyPr>
          <a:lstStyle>
            <a:lvl1pPr marL="0" indent="0">
              <a:buNone/>
              <a:defRPr sz="20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4" name="Text Placeholder 30">
            <a:extLst>
              <a:ext uri="{FF2B5EF4-FFF2-40B4-BE49-F238E27FC236}">
                <a16:creationId xmlns:a16="http://schemas.microsoft.com/office/drawing/2014/main" id="{FC0349E5-12DB-872E-CD45-F1EC2A9C7A81}"/>
              </a:ext>
            </a:extLst>
          </p:cNvPr>
          <p:cNvSpPr>
            <a:spLocks noGrp="1"/>
          </p:cNvSpPr>
          <p:nvPr>
            <p:ph type="body" sz="quarter" idx="20"/>
          </p:nvPr>
        </p:nvSpPr>
        <p:spPr>
          <a:xfrm>
            <a:off x="9489964" y="1596587"/>
            <a:ext cx="2501900" cy="766763"/>
          </a:xfrm>
        </p:spPr>
        <p:txBody>
          <a:bodyPr>
            <a:noAutofit/>
          </a:bodyPr>
          <a:lstStyle>
            <a:lvl1pPr marL="0" indent="0">
              <a:buNone/>
              <a:defRPr sz="20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5" name="Text Placeholder 30">
            <a:extLst>
              <a:ext uri="{FF2B5EF4-FFF2-40B4-BE49-F238E27FC236}">
                <a16:creationId xmlns:a16="http://schemas.microsoft.com/office/drawing/2014/main" id="{8B38AED6-03FE-C484-AB7F-16FA93F1A1C7}"/>
              </a:ext>
            </a:extLst>
          </p:cNvPr>
          <p:cNvSpPr>
            <a:spLocks noGrp="1"/>
          </p:cNvSpPr>
          <p:nvPr>
            <p:ph type="body" sz="quarter" idx="21"/>
          </p:nvPr>
        </p:nvSpPr>
        <p:spPr>
          <a:xfrm>
            <a:off x="9489964" y="3324451"/>
            <a:ext cx="2501900" cy="766763"/>
          </a:xfrm>
        </p:spPr>
        <p:txBody>
          <a:bodyPr>
            <a:noAutofit/>
          </a:bodyPr>
          <a:lstStyle>
            <a:lvl1pPr marL="0" indent="0">
              <a:buNone/>
              <a:defRPr sz="20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6" name="Text Placeholder 30">
            <a:extLst>
              <a:ext uri="{FF2B5EF4-FFF2-40B4-BE49-F238E27FC236}">
                <a16:creationId xmlns:a16="http://schemas.microsoft.com/office/drawing/2014/main" id="{BD77BF0F-32CE-E2AD-9D27-FC89F73C3DF5}"/>
              </a:ext>
            </a:extLst>
          </p:cNvPr>
          <p:cNvSpPr>
            <a:spLocks noGrp="1"/>
          </p:cNvSpPr>
          <p:nvPr>
            <p:ph type="body" sz="quarter" idx="22"/>
          </p:nvPr>
        </p:nvSpPr>
        <p:spPr>
          <a:xfrm>
            <a:off x="9489964" y="5187784"/>
            <a:ext cx="2501900" cy="766763"/>
          </a:xfrm>
        </p:spPr>
        <p:txBody>
          <a:bodyPr>
            <a:noAutofit/>
          </a:bodyPr>
          <a:lstStyle>
            <a:lvl1pPr marL="0" indent="0">
              <a:buNone/>
              <a:defRPr sz="2000" b="0" i="0">
                <a:solidFill>
                  <a:schemeClr val="bg1"/>
                </a:solidFill>
                <a:latin typeface="Poppins" pitchFamily="2" charset="77"/>
                <a:cs typeface="Poppins"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22411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Headline only">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7183C-7D83-F701-6FAA-50BDE6E802C2}"/>
              </a:ext>
            </a:extLst>
          </p:cNvPr>
          <p:cNvSpPr/>
          <p:nvPr userDrawn="1"/>
        </p:nvSpPr>
        <p:spPr>
          <a:xfrm>
            <a:off x="0" y="3127513"/>
            <a:ext cx="12205252" cy="37702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37" name="Picture 36">
            <a:extLst>
              <a:ext uri="{FF2B5EF4-FFF2-40B4-BE49-F238E27FC236}">
                <a16:creationId xmlns:a16="http://schemas.microsoft.com/office/drawing/2014/main" id="{30D46FB5-9FCD-30B7-1277-A342B97B01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4" t="-18441" r="-94" b="18441"/>
          <a:stretch/>
        </p:blipFill>
        <p:spPr>
          <a:xfrm>
            <a:off x="4163721" y="-452327"/>
            <a:ext cx="5479521" cy="7762653"/>
          </a:xfrm>
          <a:prstGeom prst="rect">
            <a:avLst/>
          </a:prstGeom>
        </p:spPr>
      </p:pic>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4" name="Rounded Rectangle 3">
            <a:extLst>
              <a:ext uri="{FF2B5EF4-FFF2-40B4-BE49-F238E27FC236}">
                <a16:creationId xmlns:a16="http://schemas.microsoft.com/office/drawing/2014/main" id="{0B3602FF-2A9C-4457-766C-C9AD685EB47B}"/>
              </a:ext>
            </a:extLst>
          </p:cNvPr>
          <p:cNvSpPr/>
          <p:nvPr userDrawn="1"/>
        </p:nvSpPr>
        <p:spPr>
          <a:xfrm>
            <a:off x="1354250" y="1962615"/>
            <a:ext cx="2343127" cy="3770243"/>
          </a:xfrm>
          <a:prstGeom prst="roundRect">
            <a:avLst>
              <a:gd name="adj" fmla="val 5593"/>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8" name="Rounded Rectangle 37">
            <a:extLst>
              <a:ext uri="{FF2B5EF4-FFF2-40B4-BE49-F238E27FC236}">
                <a16:creationId xmlns:a16="http://schemas.microsoft.com/office/drawing/2014/main" id="{C5F9CF17-BF1E-D6CF-D11C-255C62F4782C}"/>
              </a:ext>
            </a:extLst>
          </p:cNvPr>
          <p:cNvSpPr/>
          <p:nvPr userDrawn="1"/>
        </p:nvSpPr>
        <p:spPr>
          <a:xfrm>
            <a:off x="8541434" y="1962615"/>
            <a:ext cx="2343127" cy="3770243"/>
          </a:xfrm>
          <a:prstGeom prst="roundRect">
            <a:avLst>
              <a:gd name="adj" fmla="val 5593"/>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Tree>
    <p:extLst>
      <p:ext uri="{BB962C8B-B14F-4D97-AF65-F5344CB8AC3E}">
        <p14:creationId xmlns:p14="http://schemas.microsoft.com/office/powerpoint/2010/main" val="2191435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 with laptop">
    <p:bg>
      <p:bgPr>
        <a:solidFill>
          <a:srgbClr val="E4ECF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37649-E9C4-675C-0D65-516EFB5169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431175"/>
            <a:ext cx="8038375" cy="4819200"/>
          </a:xfrm>
          <a:prstGeom prst="rect">
            <a:avLst/>
          </a:prstGeom>
          <a:effectLst/>
        </p:spPr>
      </p:pic>
      <p:sp>
        <p:nvSpPr>
          <p:cNvPr id="9" name="Picture Placeholder 8">
            <a:extLst>
              <a:ext uri="{FF2B5EF4-FFF2-40B4-BE49-F238E27FC236}">
                <a16:creationId xmlns:a16="http://schemas.microsoft.com/office/drawing/2014/main" id="{52250F0B-AA40-DA7A-EEE2-DCA03ABF4FB5}"/>
              </a:ext>
            </a:extLst>
          </p:cNvPr>
          <p:cNvSpPr>
            <a:spLocks noGrp="1"/>
          </p:cNvSpPr>
          <p:nvPr>
            <p:ph type="pic" sz="quarter" idx="31"/>
          </p:nvPr>
        </p:nvSpPr>
        <p:spPr>
          <a:xfrm>
            <a:off x="6959926" y="1744357"/>
            <a:ext cx="6150463" cy="385245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C67F8FD-7547-5B91-F8C1-0BBC8E2625FB}"/>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6" name="Title 1">
            <a:extLst>
              <a:ext uri="{FF2B5EF4-FFF2-40B4-BE49-F238E27FC236}">
                <a16:creationId xmlns:a16="http://schemas.microsoft.com/office/drawing/2014/main" id="{715D1B23-8337-B3D5-027E-FBF3201A9F05}"/>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Content Placeholder 2">
            <a:extLst>
              <a:ext uri="{FF2B5EF4-FFF2-40B4-BE49-F238E27FC236}">
                <a16:creationId xmlns:a16="http://schemas.microsoft.com/office/drawing/2014/main" id="{C2F095AB-E97B-4BDB-1460-7E4902F525B8}"/>
              </a:ext>
            </a:extLst>
          </p:cNvPr>
          <p:cNvSpPr>
            <a:spLocks noGrp="1"/>
          </p:cNvSpPr>
          <p:nvPr>
            <p:ph sz="half" idx="1"/>
          </p:nvPr>
        </p:nvSpPr>
        <p:spPr>
          <a:xfrm>
            <a:off x="1103138" y="1744358"/>
            <a:ext cx="4651726" cy="4506018"/>
          </a:xfrm>
        </p:spPr>
        <p:txBody>
          <a:bodyPr>
            <a:normAutofit/>
          </a:bodyPr>
          <a:lstStyle>
            <a:lvl1pPr marL="228600" indent="-228600">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20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4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Only">
    <p:bg>
      <p:bgPr>
        <a:solidFill>
          <a:srgbClr val="E4ECF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37649-E9C4-675C-0D65-516EFB5169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457" y="1477892"/>
            <a:ext cx="8548366" cy="5124952"/>
          </a:xfrm>
          <a:prstGeom prst="rect">
            <a:avLst/>
          </a:prstGeom>
          <a:effectLst/>
        </p:spPr>
      </p:pic>
      <p:sp>
        <p:nvSpPr>
          <p:cNvPr id="9" name="Picture Placeholder 8">
            <a:extLst>
              <a:ext uri="{FF2B5EF4-FFF2-40B4-BE49-F238E27FC236}">
                <a16:creationId xmlns:a16="http://schemas.microsoft.com/office/drawing/2014/main" id="{52250F0B-AA40-DA7A-EEE2-DCA03ABF4FB5}"/>
              </a:ext>
            </a:extLst>
          </p:cNvPr>
          <p:cNvSpPr>
            <a:spLocks noGrp="1"/>
          </p:cNvSpPr>
          <p:nvPr>
            <p:ph type="pic" sz="quarter" idx="31"/>
          </p:nvPr>
        </p:nvSpPr>
        <p:spPr>
          <a:xfrm>
            <a:off x="3040554" y="1885244"/>
            <a:ext cx="6487268" cy="40640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4" name="Title 1">
            <a:extLst>
              <a:ext uri="{FF2B5EF4-FFF2-40B4-BE49-F238E27FC236}">
                <a16:creationId xmlns:a16="http://schemas.microsoft.com/office/drawing/2014/main" id="{B2D615FF-5DE9-48EC-50DC-12E1692169D1}"/>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42219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1 iMac">
    <p:bg>
      <p:bgPr>
        <a:solidFill>
          <a:srgbClr val="E4ECF7"/>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D72368E-2E8D-AB74-0EA3-D54EE82829D8}"/>
              </a:ext>
            </a:extLst>
          </p:cNvPr>
          <p:cNvGrpSpPr>
            <a:grpSpLocks/>
          </p:cNvGrpSpPr>
          <p:nvPr/>
        </p:nvGrpSpPr>
        <p:grpSpPr>
          <a:xfrm>
            <a:off x="6768394" y="1626793"/>
            <a:ext cx="5837367" cy="4754974"/>
            <a:chOff x="4300539" y="1984376"/>
            <a:chExt cx="3589338" cy="2890838"/>
          </a:xfrm>
        </p:grpSpPr>
        <p:sp>
          <p:nvSpPr>
            <p:cNvPr id="12" name="Freeform 5">
              <a:extLst>
                <a:ext uri="{FF2B5EF4-FFF2-40B4-BE49-F238E27FC236}">
                  <a16:creationId xmlns:a16="http://schemas.microsoft.com/office/drawing/2014/main" id="{2461B198-40F0-0F23-E6E4-43D2CAC2453C}"/>
                </a:ext>
              </a:extLst>
            </p:cNvPr>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3" name="Freeform 6">
              <a:extLst>
                <a:ext uri="{FF2B5EF4-FFF2-40B4-BE49-F238E27FC236}">
                  <a16:creationId xmlns:a16="http://schemas.microsoft.com/office/drawing/2014/main" id="{41E45D26-1264-3AB8-8875-217FCAC5C678}"/>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4" name="Freeform 7">
              <a:extLst>
                <a:ext uri="{FF2B5EF4-FFF2-40B4-BE49-F238E27FC236}">
                  <a16:creationId xmlns:a16="http://schemas.microsoft.com/office/drawing/2014/main" id="{C53A4526-414E-6B91-CE4E-5FA6CF04D040}"/>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5" name="Rectangle 8">
              <a:extLst>
                <a:ext uri="{FF2B5EF4-FFF2-40B4-BE49-F238E27FC236}">
                  <a16:creationId xmlns:a16="http://schemas.microsoft.com/office/drawing/2014/main" id="{7F923197-DAE9-D66F-605D-CDAEFBA79BF1}"/>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6" name="Freeform 9">
              <a:extLst>
                <a:ext uri="{FF2B5EF4-FFF2-40B4-BE49-F238E27FC236}">
                  <a16:creationId xmlns:a16="http://schemas.microsoft.com/office/drawing/2014/main" id="{D48AD145-BC5F-A430-770D-4A103F5E480A}"/>
                </a:ext>
              </a:extLst>
            </p:cNvPr>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7" name="Freeform 10">
              <a:extLst>
                <a:ext uri="{FF2B5EF4-FFF2-40B4-BE49-F238E27FC236}">
                  <a16:creationId xmlns:a16="http://schemas.microsoft.com/office/drawing/2014/main" id="{23A71B62-15B2-18A8-E7C8-0DA4B00C0886}"/>
                </a:ext>
              </a:extLst>
            </p:cNvPr>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8" name="Oval 11">
              <a:extLst>
                <a:ext uri="{FF2B5EF4-FFF2-40B4-BE49-F238E27FC236}">
                  <a16:creationId xmlns:a16="http://schemas.microsoft.com/office/drawing/2014/main" id="{6ABEB0A4-1B9C-8A5A-35E7-E48B2465F947}"/>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9" name="Oval 12">
              <a:extLst>
                <a:ext uri="{FF2B5EF4-FFF2-40B4-BE49-F238E27FC236}">
                  <a16:creationId xmlns:a16="http://schemas.microsoft.com/office/drawing/2014/main" id="{2130BEC6-F126-F395-D121-0486F9CA3D3E}"/>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0" name="Oval 13">
              <a:extLst>
                <a:ext uri="{FF2B5EF4-FFF2-40B4-BE49-F238E27FC236}">
                  <a16:creationId xmlns:a16="http://schemas.microsoft.com/office/drawing/2014/main" id="{0DE19DA0-3E04-3F0E-523B-30AC985D077F}"/>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1" name="Oval 14">
              <a:extLst>
                <a:ext uri="{FF2B5EF4-FFF2-40B4-BE49-F238E27FC236}">
                  <a16:creationId xmlns:a16="http://schemas.microsoft.com/office/drawing/2014/main" id="{86AF3D76-5437-CCBF-AAFB-FF174EE83208}"/>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2" name="Oval 15">
              <a:extLst>
                <a:ext uri="{FF2B5EF4-FFF2-40B4-BE49-F238E27FC236}">
                  <a16:creationId xmlns:a16="http://schemas.microsoft.com/office/drawing/2014/main" id="{BC77D30C-6DDE-2D31-3F3D-E5F80F05D5B5}"/>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3" name="Freeform 16">
              <a:extLst>
                <a:ext uri="{FF2B5EF4-FFF2-40B4-BE49-F238E27FC236}">
                  <a16:creationId xmlns:a16="http://schemas.microsoft.com/office/drawing/2014/main" id="{D928A129-937D-5A9C-E373-4703BAA962BF}"/>
                </a:ext>
              </a:extLst>
            </p:cNvPr>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4" name="Freeform 17">
              <a:extLst>
                <a:ext uri="{FF2B5EF4-FFF2-40B4-BE49-F238E27FC236}">
                  <a16:creationId xmlns:a16="http://schemas.microsoft.com/office/drawing/2014/main" id="{4D4BCDF6-9C3A-32E7-73BB-A6E882C4EAF8}"/>
                </a:ext>
              </a:extLst>
            </p:cNvPr>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grpSp>
      <p:sp>
        <p:nvSpPr>
          <p:cNvPr id="9" name="Picture Placeholder 8">
            <a:extLst>
              <a:ext uri="{FF2B5EF4-FFF2-40B4-BE49-F238E27FC236}">
                <a16:creationId xmlns:a16="http://schemas.microsoft.com/office/drawing/2014/main" id="{CD56B413-2824-3549-05E5-0D67204445E1}"/>
              </a:ext>
            </a:extLst>
          </p:cNvPr>
          <p:cNvSpPr>
            <a:spLocks noGrp="1"/>
          </p:cNvSpPr>
          <p:nvPr>
            <p:ph type="pic" sz="quarter" idx="31"/>
          </p:nvPr>
        </p:nvSpPr>
        <p:spPr>
          <a:xfrm>
            <a:off x="7021407" y="1895746"/>
            <a:ext cx="5331342" cy="302897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8" name="Content Placeholder 2">
            <a:extLst>
              <a:ext uri="{FF2B5EF4-FFF2-40B4-BE49-F238E27FC236}">
                <a16:creationId xmlns:a16="http://schemas.microsoft.com/office/drawing/2014/main" id="{A5F66CFB-F370-1A17-53C5-42A5F9BBB020}"/>
              </a:ext>
            </a:extLst>
          </p:cNvPr>
          <p:cNvSpPr>
            <a:spLocks noGrp="1"/>
          </p:cNvSpPr>
          <p:nvPr>
            <p:ph sz="half" idx="1"/>
          </p:nvPr>
        </p:nvSpPr>
        <p:spPr>
          <a:xfrm>
            <a:off x="1148053" y="1626793"/>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A773483C-D1C3-11C2-4D5C-92246B6D0654}"/>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447663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2 iMacs">
    <p:bg>
      <p:bgPr>
        <a:solidFill>
          <a:srgbClr val="E4ECF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A979A2C-CC3C-472E-3404-631B010D8586}"/>
              </a:ext>
            </a:extLst>
          </p:cNvPr>
          <p:cNvGrpSpPr>
            <a:grpSpLocks noChangeAspect="1"/>
          </p:cNvGrpSpPr>
          <p:nvPr/>
        </p:nvGrpSpPr>
        <p:grpSpPr>
          <a:xfrm>
            <a:off x="6817166" y="3117047"/>
            <a:ext cx="4410903" cy="3552061"/>
            <a:chOff x="4300539" y="1984376"/>
            <a:chExt cx="3589338" cy="2890838"/>
          </a:xfrm>
        </p:grpSpPr>
        <p:sp>
          <p:nvSpPr>
            <p:cNvPr id="7" name="Freeform 5">
              <a:extLst>
                <a:ext uri="{FF2B5EF4-FFF2-40B4-BE49-F238E27FC236}">
                  <a16:creationId xmlns:a16="http://schemas.microsoft.com/office/drawing/2014/main" id="{AD329467-B545-7E2F-D7CA-49331C865A77}"/>
                </a:ext>
              </a:extLst>
            </p:cNvPr>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9" name="Freeform 6">
              <a:extLst>
                <a:ext uri="{FF2B5EF4-FFF2-40B4-BE49-F238E27FC236}">
                  <a16:creationId xmlns:a16="http://schemas.microsoft.com/office/drawing/2014/main" id="{00FB0ADE-D1D6-EEAE-5F63-9ADE886AFE80}"/>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1" name="Freeform 7">
              <a:extLst>
                <a:ext uri="{FF2B5EF4-FFF2-40B4-BE49-F238E27FC236}">
                  <a16:creationId xmlns:a16="http://schemas.microsoft.com/office/drawing/2014/main" id="{1BA099EA-837B-C38E-AA12-9ED1D5E830FA}"/>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2" name="Rectangle 8">
              <a:extLst>
                <a:ext uri="{FF2B5EF4-FFF2-40B4-BE49-F238E27FC236}">
                  <a16:creationId xmlns:a16="http://schemas.microsoft.com/office/drawing/2014/main" id="{BB6C671A-43C0-7389-B56E-C9D7F84738BA}"/>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3" name="Freeform 9">
              <a:extLst>
                <a:ext uri="{FF2B5EF4-FFF2-40B4-BE49-F238E27FC236}">
                  <a16:creationId xmlns:a16="http://schemas.microsoft.com/office/drawing/2014/main" id="{8D323301-9A6F-D5FD-EC9B-DF392C93F75E}"/>
                </a:ext>
              </a:extLst>
            </p:cNvPr>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4" name="Freeform 10">
              <a:extLst>
                <a:ext uri="{FF2B5EF4-FFF2-40B4-BE49-F238E27FC236}">
                  <a16:creationId xmlns:a16="http://schemas.microsoft.com/office/drawing/2014/main" id="{86C6185F-E115-B82E-852F-3D92AA8FFC5D}"/>
                </a:ext>
              </a:extLst>
            </p:cNvPr>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5" name="Oval 11">
              <a:extLst>
                <a:ext uri="{FF2B5EF4-FFF2-40B4-BE49-F238E27FC236}">
                  <a16:creationId xmlns:a16="http://schemas.microsoft.com/office/drawing/2014/main" id="{EB5C2F01-7494-A668-2227-2192CA12178F}"/>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6" name="Oval 12">
              <a:extLst>
                <a:ext uri="{FF2B5EF4-FFF2-40B4-BE49-F238E27FC236}">
                  <a16:creationId xmlns:a16="http://schemas.microsoft.com/office/drawing/2014/main" id="{817277D3-9301-72EE-1459-AB6EA0907103}"/>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7" name="Oval 13">
              <a:extLst>
                <a:ext uri="{FF2B5EF4-FFF2-40B4-BE49-F238E27FC236}">
                  <a16:creationId xmlns:a16="http://schemas.microsoft.com/office/drawing/2014/main" id="{0D0421F5-C036-466A-6C7B-07C4F8168EA6}"/>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8" name="Oval 14">
              <a:extLst>
                <a:ext uri="{FF2B5EF4-FFF2-40B4-BE49-F238E27FC236}">
                  <a16:creationId xmlns:a16="http://schemas.microsoft.com/office/drawing/2014/main" id="{B5151F44-582C-655A-174E-C81B2B553A19}"/>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9" name="Oval 15">
              <a:extLst>
                <a:ext uri="{FF2B5EF4-FFF2-40B4-BE49-F238E27FC236}">
                  <a16:creationId xmlns:a16="http://schemas.microsoft.com/office/drawing/2014/main" id="{A4BBEDD0-73A0-C5EE-9244-9BC56F05DC7A}"/>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0" name="Freeform 16">
              <a:extLst>
                <a:ext uri="{FF2B5EF4-FFF2-40B4-BE49-F238E27FC236}">
                  <a16:creationId xmlns:a16="http://schemas.microsoft.com/office/drawing/2014/main" id="{D73C7F2C-55FA-DECF-AA6F-519A1D7C2B51}"/>
                </a:ext>
              </a:extLst>
            </p:cNvPr>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1" name="Freeform 17">
              <a:extLst>
                <a:ext uri="{FF2B5EF4-FFF2-40B4-BE49-F238E27FC236}">
                  <a16:creationId xmlns:a16="http://schemas.microsoft.com/office/drawing/2014/main" id="{452F63C1-DAD2-3E6F-C066-F204378CE09D}"/>
                </a:ext>
              </a:extLst>
            </p:cNvPr>
            <p:cNvSpPr>
              <a:spLocks/>
            </p:cNvSpPr>
            <p:nvPr/>
          </p:nvSpPr>
          <p:spPr bwMode="auto">
            <a:xfrm>
              <a:off x="4300539" y="4154489"/>
              <a:ext cx="3589338"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grpSp>
      <p:grpSp>
        <p:nvGrpSpPr>
          <p:cNvPr id="22" name="Group 21">
            <a:extLst>
              <a:ext uri="{FF2B5EF4-FFF2-40B4-BE49-F238E27FC236}">
                <a16:creationId xmlns:a16="http://schemas.microsoft.com/office/drawing/2014/main" id="{BD2372F8-E41A-8A6B-F1CD-CDF7BBBDA4DA}"/>
              </a:ext>
            </a:extLst>
          </p:cNvPr>
          <p:cNvGrpSpPr>
            <a:grpSpLocks/>
          </p:cNvGrpSpPr>
          <p:nvPr/>
        </p:nvGrpSpPr>
        <p:grpSpPr>
          <a:xfrm>
            <a:off x="1490487" y="3117047"/>
            <a:ext cx="4360630" cy="3552061"/>
            <a:chOff x="4300539" y="1984376"/>
            <a:chExt cx="3589338" cy="2890838"/>
          </a:xfrm>
        </p:grpSpPr>
        <p:sp>
          <p:nvSpPr>
            <p:cNvPr id="23" name="Freeform 5">
              <a:extLst>
                <a:ext uri="{FF2B5EF4-FFF2-40B4-BE49-F238E27FC236}">
                  <a16:creationId xmlns:a16="http://schemas.microsoft.com/office/drawing/2014/main" id="{76236133-EB8B-0120-C0AA-F67A40902772}"/>
                </a:ext>
              </a:extLst>
            </p:cNvPr>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4" name="Freeform 6">
              <a:extLst>
                <a:ext uri="{FF2B5EF4-FFF2-40B4-BE49-F238E27FC236}">
                  <a16:creationId xmlns:a16="http://schemas.microsoft.com/office/drawing/2014/main" id="{C7EFB9EA-4FEB-3A55-2FA2-37E9F6C6E01E}"/>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5" name="Freeform 7">
              <a:extLst>
                <a:ext uri="{FF2B5EF4-FFF2-40B4-BE49-F238E27FC236}">
                  <a16:creationId xmlns:a16="http://schemas.microsoft.com/office/drawing/2014/main" id="{A797A4AE-5A6D-A414-CE45-B7A2D60D7070}"/>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6" name="Rectangle 8">
              <a:extLst>
                <a:ext uri="{FF2B5EF4-FFF2-40B4-BE49-F238E27FC236}">
                  <a16:creationId xmlns:a16="http://schemas.microsoft.com/office/drawing/2014/main" id="{B31C5AD7-47C0-389F-3C0E-E32DCE97F83A}"/>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7" name="Freeform 9">
              <a:extLst>
                <a:ext uri="{FF2B5EF4-FFF2-40B4-BE49-F238E27FC236}">
                  <a16:creationId xmlns:a16="http://schemas.microsoft.com/office/drawing/2014/main" id="{A3A0FCD7-A678-4FEB-3034-8F38C94CF594}"/>
                </a:ext>
              </a:extLst>
            </p:cNvPr>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8" name="Freeform 10">
              <a:extLst>
                <a:ext uri="{FF2B5EF4-FFF2-40B4-BE49-F238E27FC236}">
                  <a16:creationId xmlns:a16="http://schemas.microsoft.com/office/drawing/2014/main" id="{8FDBBAC5-4A17-8822-B4C6-E997DF0502EE}"/>
                </a:ext>
              </a:extLst>
            </p:cNvPr>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9" name="Oval 11">
              <a:extLst>
                <a:ext uri="{FF2B5EF4-FFF2-40B4-BE49-F238E27FC236}">
                  <a16:creationId xmlns:a16="http://schemas.microsoft.com/office/drawing/2014/main" id="{A80C7E2B-ECBD-2474-6D44-F6C4B889B009}"/>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30" name="Oval 12">
              <a:extLst>
                <a:ext uri="{FF2B5EF4-FFF2-40B4-BE49-F238E27FC236}">
                  <a16:creationId xmlns:a16="http://schemas.microsoft.com/office/drawing/2014/main" id="{63763B5E-7FBE-1B2C-5CA2-3C0C2E741A1E}"/>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31" name="Oval 13">
              <a:extLst>
                <a:ext uri="{FF2B5EF4-FFF2-40B4-BE49-F238E27FC236}">
                  <a16:creationId xmlns:a16="http://schemas.microsoft.com/office/drawing/2014/main" id="{920478ED-719E-6E03-ED49-256AAAF6507A}"/>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32" name="Oval 14">
              <a:extLst>
                <a:ext uri="{FF2B5EF4-FFF2-40B4-BE49-F238E27FC236}">
                  <a16:creationId xmlns:a16="http://schemas.microsoft.com/office/drawing/2014/main" id="{2F8DE3B0-384E-C57D-AE83-209FFD647EAC}"/>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33" name="Oval 15">
              <a:extLst>
                <a:ext uri="{FF2B5EF4-FFF2-40B4-BE49-F238E27FC236}">
                  <a16:creationId xmlns:a16="http://schemas.microsoft.com/office/drawing/2014/main" id="{3AABEABD-8590-F7BD-DB8D-6180D05E42B1}"/>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34" name="Freeform 16">
              <a:extLst>
                <a:ext uri="{FF2B5EF4-FFF2-40B4-BE49-F238E27FC236}">
                  <a16:creationId xmlns:a16="http://schemas.microsoft.com/office/drawing/2014/main" id="{5430ACC9-834E-67CF-DAD3-4110288127A6}"/>
                </a:ext>
              </a:extLst>
            </p:cNvPr>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35" name="Freeform 17">
              <a:extLst>
                <a:ext uri="{FF2B5EF4-FFF2-40B4-BE49-F238E27FC236}">
                  <a16:creationId xmlns:a16="http://schemas.microsoft.com/office/drawing/2014/main" id="{00AAC8D7-9BBB-0E95-0DD9-AA7B35320232}"/>
                </a:ext>
              </a:extLst>
            </p:cNvPr>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grpSp>
      <p:sp>
        <p:nvSpPr>
          <p:cNvPr id="36" name="Picture Placeholder 8">
            <a:extLst>
              <a:ext uri="{FF2B5EF4-FFF2-40B4-BE49-F238E27FC236}">
                <a16:creationId xmlns:a16="http://schemas.microsoft.com/office/drawing/2014/main" id="{6D99211E-CC75-A1A2-D041-A00AD09F6851}"/>
              </a:ext>
            </a:extLst>
          </p:cNvPr>
          <p:cNvSpPr>
            <a:spLocks noGrp="1"/>
          </p:cNvSpPr>
          <p:nvPr>
            <p:ph type="pic" sz="quarter" idx="31"/>
          </p:nvPr>
        </p:nvSpPr>
        <p:spPr>
          <a:xfrm>
            <a:off x="7008351" y="3317960"/>
            <a:ext cx="4028534" cy="22627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37" name="Picture Placeholder 8">
            <a:extLst>
              <a:ext uri="{FF2B5EF4-FFF2-40B4-BE49-F238E27FC236}">
                <a16:creationId xmlns:a16="http://schemas.microsoft.com/office/drawing/2014/main" id="{02A7A4A1-DEDB-B2A7-88BD-8F5DE5F8AD69}"/>
              </a:ext>
            </a:extLst>
          </p:cNvPr>
          <p:cNvSpPr>
            <a:spLocks noGrp="1"/>
          </p:cNvSpPr>
          <p:nvPr>
            <p:ph type="pic" sz="quarter" idx="33"/>
          </p:nvPr>
        </p:nvSpPr>
        <p:spPr>
          <a:xfrm>
            <a:off x="1656534" y="3317960"/>
            <a:ext cx="4028534" cy="22627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39" name="Content Placeholder 2">
            <a:extLst>
              <a:ext uri="{FF2B5EF4-FFF2-40B4-BE49-F238E27FC236}">
                <a16:creationId xmlns:a16="http://schemas.microsoft.com/office/drawing/2014/main" id="{3F485948-CC46-BF2D-30FB-3421F79C4A61}"/>
              </a:ext>
            </a:extLst>
          </p:cNvPr>
          <p:cNvSpPr>
            <a:spLocks noGrp="1"/>
          </p:cNvSpPr>
          <p:nvPr>
            <p:ph sz="half" idx="1"/>
          </p:nvPr>
        </p:nvSpPr>
        <p:spPr>
          <a:xfrm>
            <a:off x="1337862" y="1214469"/>
            <a:ext cx="9516275" cy="1631444"/>
          </a:xfrm>
        </p:spPr>
        <p:txBody>
          <a:bodyPr>
            <a:normAutofit/>
          </a:bodyPr>
          <a:lstStyle>
            <a:lvl1pPr marL="0" indent="0" algn="ctr">
              <a:spcBef>
                <a:spcPts val="0"/>
              </a:spcBef>
              <a:buClr>
                <a:srgbClr val="00B14B"/>
              </a:buClr>
              <a:buFont typeface="Wingdings" pitchFamily="2" charset="2"/>
              <a:buNone/>
              <a:defRPr sz="2400" b="0" i="0">
                <a:solidFill>
                  <a:srgbClr val="4B5563"/>
                </a:solidFill>
                <a:latin typeface="Poppins" pitchFamily="2" charset="77"/>
                <a:ea typeface="Amazon Ember Light" panose="020B0403020204020204" pitchFamily="34" charset="0"/>
                <a:cs typeface="Poppins" pitchFamily="2" charset="77"/>
              </a:defRPr>
            </a:lvl1pPr>
            <a:lvl2pPr marL="6858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2pPr>
            <a:lvl3pPr marL="11430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3pPr>
            <a:lvl4pPr marL="16002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4pPr>
            <a:lvl5pPr marL="20574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236404B-E31C-BA44-F153-4EBEAF026A9E}"/>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30091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6"/>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SLIDE">
    <p:bg>
      <p:bgPr>
        <a:solidFill>
          <a:schemeClr val="accent4"/>
        </a:solidFill>
        <a:effectLst/>
      </p:bgPr>
    </p:bg>
    <p:spTree>
      <p:nvGrpSpPr>
        <p:cNvPr id="1" name=""/>
        <p:cNvGrpSpPr/>
        <p:nvPr/>
      </p:nvGrpSpPr>
      <p:grpSpPr>
        <a:xfrm>
          <a:off x="0" y="0"/>
          <a:ext cx="0" cy="0"/>
          <a:chOff x="0" y="0"/>
          <a:chExt cx="0" cy="0"/>
        </a:xfrm>
      </p:grpSpPr>
      <p:sp>
        <p:nvSpPr>
          <p:cNvPr id="9" name="Google Shape;10;p82">
            <a:extLst>
              <a:ext uri="{FF2B5EF4-FFF2-40B4-BE49-F238E27FC236}">
                <a16:creationId xmlns:a16="http://schemas.microsoft.com/office/drawing/2014/main" id="{4E049A8E-F5BD-E9DE-EFB0-0F49D11F35CB}"/>
              </a:ext>
            </a:extLst>
          </p:cNvPr>
          <p:cNvSpPr txBox="1">
            <a:spLocks noGrp="1"/>
          </p:cNvSpPr>
          <p:nvPr>
            <p:ph type="title"/>
          </p:nvPr>
        </p:nvSpPr>
        <p:spPr>
          <a:xfrm>
            <a:off x="889000" y="1235532"/>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sz="6000" b="1" i="0">
                <a:solidFill>
                  <a:schemeClr val="bg1"/>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11;p82">
            <a:extLst>
              <a:ext uri="{FF2B5EF4-FFF2-40B4-BE49-F238E27FC236}">
                <a16:creationId xmlns:a16="http://schemas.microsoft.com/office/drawing/2014/main" id="{163C8CA4-5ABF-A873-260F-CBDF24C223F3}"/>
              </a:ext>
            </a:extLst>
          </p:cNvPr>
          <p:cNvSpPr txBox="1">
            <a:spLocks noGrp="1"/>
          </p:cNvSpPr>
          <p:nvPr>
            <p:ph type="body" idx="1"/>
          </p:nvPr>
        </p:nvSpPr>
        <p:spPr>
          <a:xfrm>
            <a:off x="889000" y="3623132"/>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4400"/>
              <a:buFont typeface="Helvetica Neue Light"/>
              <a:buNone/>
              <a:defRPr sz="2400" b="0" i="0">
                <a:solidFill>
                  <a:schemeClr val="bg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Tree>
    <p:extLst>
      <p:ext uri="{BB962C8B-B14F-4D97-AF65-F5344CB8AC3E}">
        <p14:creationId xmlns:p14="http://schemas.microsoft.com/office/powerpoint/2010/main" val="2197799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iPad">
    <p:bg>
      <p:bgPr>
        <a:solidFill>
          <a:srgbClr val="E4EC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EEE5D-13AD-93E5-AF49-A86F93EDC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280" y="1157468"/>
            <a:ext cx="4939393" cy="6858000"/>
          </a:xfrm>
          <a:prstGeom prst="rect">
            <a:avLst/>
          </a:prstGeom>
          <a:effectLst/>
        </p:spPr>
      </p:pic>
      <p:sp>
        <p:nvSpPr>
          <p:cNvPr id="9" name="Picture Placeholder 8">
            <a:extLst>
              <a:ext uri="{FF2B5EF4-FFF2-40B4-BE49-F238E27FC236}">
                <a16:creationId xmlns:a16="http://schemas.microsoft.com/office/drawing/2014/main" id="{651CFFC6-8562-F5AF-322D-CA940C458608}"/>
              </a:ext>
            </a:extLst>
          </p:cNvPr>
          <p:cNvSpPr>
            <a:spLocks noGrp="1"/>
          </p:cNvSpPr>
          <p:nvPr>
            <p:ph type="pic" sz="quarter" idx="31"/>
          </p:nvPr>
        </p:nvSpPr>
        <p:spPr>
          <a:xfrm>
            <a:off x="7050095" y="1949121"/>
            <a:ext cx="3974473" cy="529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4" name="Vertical Text Placeholder 4">
            <a:extLst>
              <a:ext uri="{FF2B5EF4-FFF2-40B4-BE49-F238E27FC236}">
                <a16:creationId xmlns:a16="http://schemas.microsoft.com/office/drawing/2014/main" id="{D4E1C7AB-FB35-D6A0-158D-552B2544D79C}"/>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5" name="Title 1">
            <a:extLst>
              <a:ext uri="{FF2B5EF4-FFF2-40B4-BE49-F238E27FC236}">
                <a16:creationId xmlns:a16="http://schemas.microsoft.com/office/drawing/2014/main" id="{DD98B17E-9311-F651-984D-3F98586B125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Content Placeholder 2">
            <a:extLst>
              <a:ext uri="{FF2B5EF4-FFF2-40B4-BE49-F238E27FC236}">
                <a16:creationId xmlns:a16="http://schemas.microsoft.com/office/drawing/2014/main" id="{88935D57-9098-791D-E11B-5457A198978A}"/>
              </a:ext>
            </a:extLst>
          </p:cNvPr>
          <p:cNvSpPr>
            <a:spLocks noGrp="1"/>
          </p:cNvSpPr>
          <p:nvPr>
            <p:ph sz="half" idx="1"/>
          </p:nvPr>
        </p:nvSpPr>
        <p:spPr>
          <a:xfrm>
            <a:off x="1103138" y="1744358"/>
            <a:ext cx="4651726" cy="4506018"/>
          </a:xfrm>
        </p:spPr>
        <p:txBody>
          <a:bodyPr>
            <a:normAutofit/>
          </a:bodyPr>
          <a:lstStyle>
            <a:lvl1pPr marL="228600" indent="-228600">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20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9"/>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3 iPhones">
    <p:bg>
      <p:bgPr>
        <a:solidFill>
          <a:srgbClr val="E4EC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pic>
        <p:nvPicPr>
          <p:cNvPr id="8" name="Picture 7" descr="iPhone6_mockup_front_white.png">
            <a:extLst>
              <a:ext uri="{FF2B5EF4-FFF2-40B4-BE49-F238E27FC236}">
                <a16:creationId xmlns:a16="http://schemas.microsoft.com/office/drawing/2014/main" id="{29AF0B36-BC7F-774B-9DE1-95F55103E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710" y="1118383"/>
            <a:ext cx="3196773" cy="5000340"/>
          </a:xfrm>
          <a:prstGeom prst="rect">
            <a:avLst/>
          </a:prstGeom>
        </p:spPr>
      </p:pic>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032" y="1118383"/>
            <a:ext cx="3196773" cy="5000340"/>
          </a:xfrm>
          <a:prstGeom prst="rect">
            <a:avLst/>
          </a:prstGeom>
        </p:spPr>
      </p:pic>
      <p:pic>
        <p:nvPicPr>
          <p:cNvPr id="26" name="Picture 25" descr="iPhone6_mockup_front_white.png">
            <a:extLst>
              <a:ext uri="{FF2B5EF4-FFF2-40B4-BE49-F238E27FC236}">
                <a16:creationId xmlns:a16="http://schemas.microsoft.com/office/drawing/2014/main" id="{2535FE02-76EF-A056-79AA-8D938E8FE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354" y="1118383"/>
            <a:ext cx="3196773" cy="5000340"/>
          </a:xfrm>
          <a:prstGeom prst="rect">
            <a:avLst/>
          </a:prstGeom>
        </p:spPr>
      </p:pic>
      <p:sp>
        <p:nvSpPr>
          <p:cNvPr id="27" name="Picture Placeholder 8">
            <a:extLst>
              <a:ext uri="{FF2B5EF4-FFF2-40B4-BE49-F238E27FC236}">
                <a16:creationId xmlns:a16="http://schemas.microsoft.com/office/drawing/2014/main" id="{200C45A3-7A5B-FADA-93C0-7E9FBF2B0FF7}"/>
              </a:ext>
            </a:extLst>
          </p:cNvPr>
          <p:cNvSpPr>
            <a:spLocks noGrp="1"/>
          </p:cNvSpPr>
          <p:nvPr>
            <p:ph type="pic" sz="quarter" idx="27"/>
          </p:nvPr>
        </p:nvSpPr>
        <p:spPr>
          <a:xfrm>
            <a:off x="6202176"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8507446"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29" name="Picture Placeholder 8">
            <a:extLst>
              <a:ext uri="{FF2B5EF4-FFF2-40B4-BE49-F238E27FC236}">
                <a16:creationId xmlns:a16="http://schemas.microsoft.com/office/drawing/2014/main" id="{3C2997AB-F5A8-6F48-B616-9AF35985560B}"/>
              </a:ext>
            </a:extLst>
          </p:cNvPr>
          <p:cNvSpPr>
            <a:spLocks noGrp="1"/>
          </p:cNvSpPr>
          <p:nvPr>
            <p:ph type="pic" sz="quarter" idx="29"/>
          </p:nvPr>
        </p:nvSpPr>
        <p:spPr>
          <a:xfrm>
            <a:off x="10830822"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4" name="Content Placeholder 2">
            <a:extLst>
              <a:ext uri="{FF2B5EF4-FFF2-40B4-BE49-F238E27FC236}">
                <a16:creationId xmlns:a16="http://schemas.microsoft.com/office/drawing/2014/main" id="{A921B3F7-DC17-2B88-B9BC-ABCF50251BB8}"/>
              </a:ext>
            </a:extLst>
          </p:cNvPr>
          <p:cNvSpPr>
            <a:spLocks noGrp="1"/>
          </p:cNvSpPr>
          <p:nvPr>
            <p:ph sz="half" idx="1"/>
          </p:nvPr>
        </p:nvSpPr>
        <p:spPr>
          <a:xfrm>
            <a:off x="1103138" y="1744358"/>
            <a:ext cx="4651726" cy="4506018"/>
          </a:xfrm>
        </p:spPr>
        <p:txBody>
          <a:bodyPr>
            <a:normAutofit/>
          </a:bodyPr>
          <a:lstStyle>
            <a:lvl1pPr marL="228600" indent="-228600">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20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17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27"/>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8"/>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9"/>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30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6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6" presetClass="emph" presetSubtype="0" accel="50000" decel="50000" autoRev="1" fill="hold" nodeType="withEffect">
                                  <p:stCondLst>
                                    <p:cond delay="0"/>
                                  </p:stCondLst>
                                  <p:childTnLst>
                                    <p:animScale>
                                      <p:cBhvr>
                                        <p:cTn id="30" dur="500" fill="hold"/>
                                        <p:tgtEl>
                                          <p:spTgt spid="8"/>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25"/>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2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 3 iPhones">
    <p:bg>
      <p:bgPr>
        <a:solidFill>
          <a:srgbClr val="E4ECF7"/>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0A5A768-B8BA-9CBF-0537-86992844B8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625009"/>
            <a:ext cx="12192000" cy="2232991"/>
          </a:xfrm>
          <a:prstGeom prst="rect">
            <a:avLst/>
          </a:prstGeom>
        </p:spPr>
      </p:pic>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678" y="553663"/>
            <a:ext cx="4023162" cy="6292964"/>
          </a:xfrm>
          <a:prstGeom prst="rect">
            <a:avLst/>
          </a:prstGeom>
        </p:spPr>
      </p:pic>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8153521" y="1499446"/>
            <a:ext cx="2438553" cy="43154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p:ph type="title"/>
          </p:nvPr>
        </p:nvSpPr>
        <p:spPr>
          <a:xfrm>
            <a:off x="1104900" y="563803"/>
            <a:ext cx="5881687" cy="1325563"/>
          </a:xfrm>
          <a:prstGeom prst="rect">
            <a:avLst/>
          </a:prstGeom>
        </p:spPr>
        <p:txBody>
          <a:bodyPr/>
          <a:lstStyle>
            <a:lvl1pPr algn="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p:ph orient="vert" sz="quarter" idx="10"/>
          </p:nvPr>
        </p:nvSpPr>
        <p:spPr>
          <a:xfrm rot="16200000">
            <a:off x="2684552" y="310896"/>
            <a:ext cx="2735646" cy="5892579"/>
          </a:xfrm>
        </p:spPr>
        <p:txBody>
          <a:bodyPr vert="eaVert"/>
          <a:lstStyle>
            <a:lvl1pPr algn="l">
              <a:defRPr b="0" i="0">
                <a:latin typeface="Poppins" pitchFamily="2" charset="77"/>
                <a:cs typeface="Poppins" pitchFamily="2" charset="77"/>
              </a:defRPr>
            </a:lvl1pPr>
            <a:lvl2pPr algn="l">
              <a:defRPr b="0" i="0">
                <a:latin typeface="Poppins" pitchFamily="2" charset="77"/>
                <a:cs typeface="Poppins" pitchFamily="2" charset="77"/>
              </a:defRPr>
            </a:lvl2pPr>
            <a:lvl3pPr algn="l">
              <a:defRPr b="0" i="0">
                <a:latin typeface="Poppins" pitchFamily="2" charset="77"/>
                <a:cs typeface="Poppins" pitchFamily="2" charset="77"/>
              </a:defRPr>
            </a:lvl3pPr>
            <a:lvl4pPr algn="l">
              <a:defRPr b="0" i="0">
                <a:latin typeface="Poppins" pitchFamily="2" charset="77"/>
                <a:cs typeface="Poppins" pitchFamily="2" charset="77"/>
              </a:defRPr>
            </a:lvl4pPr>
            <a:lvl5pPr algn="l">
              <a:defRPr b="0"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46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28"/>
                                        </p:tgtEl>
                                      </p:cBhvr>
                                      <p:by x="105000" y="105000"/>
                                    </p:animScale>
                                  </p:childTnLst>
                                </p:cTn>
                              </p:par>
                              <p:par>
                                <p:cTn id="10" presetID="22" presetClass="entr" presetSubtype="4"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6" presetClass="emph" presetSubtype="0" accel="50000" decel="50000" autoRev="1" fill="hold" nodeType="withEffect">
                                  <p:stCondLst>
                                    <p:cond delay="300"/>
                                  </p:stCondLst>
                                  <p:childTnLst>
                                    <p:animScale>
                                      <p:cBhvr>
                                        <p:cTn id="14" dur="50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ext + 3 iPhones">
    <p:bg>
      <p:bgPr>
        <a:solidFill>
          <a:srgbClr val="E4ECF7"/>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0A5A768-B8BA-9CBF-0537-86992844B8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2074126"/>
            <a:ext cx="12192000" cy="3847171"/>
          </a:xfrm>
          <a:prstGeom prst="rect">
            <a:avLst/>
          </a:prstGeom>
        </p:spPr>
      </p:pic>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6"/>
          <a:stretch/>
        </p:blipFill>
        <p:spPr>
          <a:xfrm>
            <a:off x="3817137" y="1219200"/>
            <a:ext cx="5047260" cy="5638800"/>
          </a:xfrm>
          <a:prstGeom prst="rect">
            <a:avLst/>
          </a:prstGeom>
        </p:spPr>
      </p:pic>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4811123" y="2459663"/>
            <a:ext cx="3039336" cy="439833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2" name="Title 1">
            <a:extLst>
              <a:ext uri="{FF2B5EF4-FFF2-40B4-BE49-F238E27FC236}">
                <a16:creationId xmlns:a16="http://schemas.microsoft.com/office/drawing/2014/main" id="{599A18B9-8212-527C-D237-F9F2A2956496}"/>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422860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28"/>
                                        </p:tgtEl>
                                      </p:cBhvr>
                                      <p:by x="105000" y="105000"/>
                                    </p:animScale>
                                  </p:childTnLst>
                                </p:cTn>
                              </p:par>
                              <p:par>
                                <p:cTn id="10" presetID="22" presetClass="entr" presetSubtype="4"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6" presetClass="emph" presetSubtype="0" accel="50000" decel="50000" autoRev="1" fill="hold" nodeType="withEffect">
                                  <p:stCondLst>
                                    <p:cond delay="300"/>
                                  </p:stCondLst>
                                  <p:childTnLst>
                                    <p:animScale>
                                      <p:cBhvr>
                                        <p:cTn id="14" dur="50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ext + 3 iPhones">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2AE37B-60D5-55A2-6DBA-2FF65E525909}"/>
              </a:ext>
            </a:extLst>
          </p:cNvPr>
          <p:cNvSpPr/>
          <p:nvPr userDrawn="1"/>
        </p:nvSpPr>
        <p:spPr>
          <a:xfrm>
            <a:off x="1077615" y="0"/>
            <a:ext cx="11114385" cy="5847678"/>
          </a:xfrm>
          <a:prstGeom prst="rect">
            <a:avLst/>
          </a:prstGeom>
          <a:solidFill>
            <a:srgbClr val="D1D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3" name="Rectangle 2">
            <a:extLst>
              <a:ext uri="{FF2B5EF4-FFF2-40B4-BE49-F238E27FC236}">
                <a16:creationId xmlns:a16="http://schemas.microsoft.com/office/drawing/2014/main" id="{A013227B-EABF-55DA-FA71-34284B7CF8F7}"/>
              </a:ext>
            </a:extLst>
          </p:cNvPr>
          <p:cNvSpPr/>
          <p:nvPr userDrawn="1"/>
        </p:nvSpPr>
        <p:spPr>
          <a:xfrm>
            <a:off x="0" y="1"/>
            <a:ext cx="9131300" cy="508605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5758" y="205214"/>
            <a:ext cx="4023162" cy="6292964"/>
          </a:xfrm>
          <a:prstGeom prst="rect">
            <a:avLst/>
          </a:prstGeom>
        </p:spPr>
      </p:pic>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7882601" y="1150997"/>
            <a:ext cx="2438553" cy="43154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p:ph type="title"/>
          </p:nvPr>
        </p:nvSpPr>
        <p:spPr>
          <a:xfrm>
            <a:off x="1077615" y="563803"/>
            <a:ext cx="5908972" cy="1325563"/>
          </a:xfrm>
          <a:prstGeom prst="rect">
            <a:avLst/>
          </a:prstGeom>
        </p:spPr>
        <p:txBody>
          <a:bodyPr/>
          <a:lstStyle>
            <a:lvl1pPr algn="l">
              <a:defRPr>
                <a:solidFill>
                  <a:schemeClr val="bg1"/>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p:ph orient="vert" sz="quarter" idx="10"/>
          </p:nvPr>
        </p:nvSpPr>
        <p:spPr>
          <a:xfrm rot="16200000">
            <a:off x="2670884" y="297228"/>
            <a:ext cx="2735646" cy="5919915"/>
          </a:xfrm>
        </p:spPr>
        <p:txBody>
          <a:bodyPr vert="eaVert"/>
          <a:lstStyle>
            <a:lvl1pPr algn="l">
              <a:defRPr b="0" i="0">
                <a:solidFill>
                  <a:schemeClr val="bg1"/>
                </a:solidFill>
                <a:latin typeface="Poppins" pitchFamily="2" charset="77"/>
                <a:cs typeface="Poppins" pitchFamily="2" charset="77"/>
              </a:defRPr>
            </a:lvl1pPr>
            <a:lvl2pPr algn="l">
              <a:defRPr b="0" i="0">
                <a:solidFill>
                  <a:schemeClr val="bg1"/>
                </a:solidFill>
                <a:latin typeface="Poppins" pitchFamily="2" charset="77"/>
                <a:cs typeface="Poppins" pitchFamily="2" charset="77"/>
              </a:defRPr>
            </a:lvl2pPr>
            <a:lvl3pPr algn="l">
              <a:defRPr b="0" i="0">
                <a:solidFill>
                  <a:schemeClr val="bg1"/>
                </a:solidFill>
                <a:latin typeface="Poppins" pitchFamily="2" charset="77"/>
                <a:cs typeface="Poppins" pitchFamily="2" charset="77"/>
              </a:defRPr>
            </a:lvl3pPr>
            <a:lvl4pPr algn="l">
              <a:defRPr b="0" i="0">
                <a:solidFill>
                  <a:schemeClr val="bg1"/>
                </a:solidFill>
                <a:latin typeface="Poppins" pitchFamily="2" charset="77"/>
                <a:cs typeface="Poppins" pitchFamily="2" charset="77"/>
              </a:defRPr>
            </a:lvl4pPr>
            <a:lvl5pPr algn="l">
              <a:defRPr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28"/>
                                        </p:tgtEl>
                                      </p:cBhvr>
                                      <p:by x="105000" y="105000"/>
                                    </p:animScale>
                                  </p:childTnLst>
                                </p:cTn>
                              </p:par>
                              <p:par>
                                <p:cTn id="10" presetID="22" presetClass="entr" presetSubtype="4"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6" presetClass="emph" presetSubtype="0" accel="50000" decel="50000" autoRev="1" fill="hold" nodeType="withEffect">
                                  <p:stCondLst>
                                    <p:cond delay="300"/>
                                  </p:stCondLst>
                                  <p:childTnLst>
                                    <p:animScale>
                                      <p:cBhvr>
                                        <p:cTn id="14" dur="50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ext + 3 iPhones">
    <p:bg>
      <p:bgPr>
        <a:solidFill>
          <a:srgbClr val="E4ECF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DFAEFB-C5AA-8C21-392D-EBFAA671FEFF}"/>
              </a:ext>
            </a:extLst>
          </p:cNvPr>
          <p:cNvSpPr/>
          <p:nvPr userDrawn="1"/>
        </p:nvSpPr>
        <p:spPr>
          <a:xfrm>
            <a:off x="570074" y="426857"/>
            <a:ext cx="11051851" cy="5884694"/>
          </a:xfrm>
          <a:prstGeom prst="rect">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p:ph type="title"/>
          </p:nvPr>
        </p:nvSpPr>
        <p:spPr>
          <a:xfrm>
            <a:off x="1104900" y="801957"/>
            <a:ext cx="6520435" cy="1325563"/>
          </a:xfrm>
          <a:prstGeom prst="rect">
            <a:avLst/>
          </a:prstGeom>
        </p:spPr>
        <p:txBody>
          <a:bodyPr/>
          <a:lstStyle>
            <a:lvl1pPr algn="l">
              <a:defRPr>
                <a:solidFill>
                  <a:schemeClr val="tx2"/>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p:ph orient="vert" sz="quarter" idx="10"/>
          </p:nvPr>
        </p:nvSpPr>
        <p:spPr>
          <a:xfrm rot="16200000">
            <a:off x="3003335" y="229085"/>
            <a:ext cx="2735646" cy="6532510"/>
          </a:xfrm>
        </p:spPr>
        <p:txBody>
          <a:bodyPr vert="eaVert"/>
          <a:lstStyle>
            <a:lvl1pPr algn="l">
              <a:defRPr b="0" i="0">
                <a:solidFill>
                  <a:srgbClr val="4B5563"/>
                </a:solidFill>
                <a:latin typeface="Poppins" pitchFamily="2" charset="77"/>
                <a:cs typeface="Poppins" pitchFamily="2" charset="77"/>
              </a:defRPr>
            </a:lvl1pPr>
            <a:lvl2pPr algn="l">
              <a:defRPr b="0" i="0">
                <a:solidFill>
                  <a:srgbClr val="4B5563"/>
                </a:solidFill>
                <a:latin typeface="Poppins" pitchFamily="2" charset="77"/>
                <a:cs typeface="Poppins" pitchFamily="2" charset="77"/>
              </a:defRPr>
            </a:lvl2pPr>
            <a:lvl3pPr algn="l">
              <a:defRPr b="0" i="0">
                <a:solidFill>
                  <a:srgbClr val="4B5563"/>
                </a:solidFill>
                <a:latin typeface="Poppins" pitchFamily="2" charset="77"/>
                <a:cs typeface="Poppins" pitchFamily="2" charset="77"/>
              </a:defRPr>
            </a:lvl3pPr>
            <a:lvl4pPr algn="l">
              <a:defRPr b="0" i="0">
                <a:solidFill>
                  <a:srgbClr val="4B5563"/>
                </a:solidFill>
                <a:latin typeface="Poppins" pitchFamily="2" charset="77"/>
                <a:cs typeface="Poppins" pitchFamily="2" charset="77"/>
              </a:defRPr>
            </a:lvl4pPr>
            <a:lvl5pPr algn="l">
              <a:defRPr b="0" i="0">
                <a:solidFill>
                  <a:srgbClr val="4B5563"/>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E62E0EE-3332-F3F7-BEFD-F4419326BD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6119" y="2792784"/>
            <a:ext cx="8809773" cy="5281672"/>
          </a:xfrm>
          <a:prstGeom prst="rect">
            <a:avLst/>
          </a:prstGeom>
          <a:effectLst/>
        </p:spPr>
      </p:pic>
      <p:sp>
        <p:nvSpPr>
          <p:cNvPr id="6" name="Picture Placeholder 8">
            <a:extLst>
              <a:ext uri="{FF2B5EF4-FFF2-40B4-BE49-F238E27FC236}">
                <a16:creationId xmlns:a16="http://schemas.microsoft.com/office/drawing/2014/main" id="{11219F81-5ABB-5B07-F134-5D78D5BBD12F}"/>
              </a:ext>
            </a:extLst>
          </p:cNvPr>
          <p:cNvSpPr>
            <a:spLocks noGrp="1"/>
          </p:cNvSpPr>
          <p:nvPr>
            <p:ph type="pic" sz="quarter" idx="31"/>
          </p:nvPr>
        </p:nvSpPr>
        <p:spPr>
          <a:xfrm>
            <a:off x="8501217" y="3198740"/>
            <a:ext cx="6740690" cy="422215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3299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ext + 3 iPhones">
    <p:bg>
      <p:bgPr>
        <a:solidFill>
          <a:srgbClr val="E4ECF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8CEFA-176C-F364-FC94-C5BB228D54C0}"/>
              </a:ext>
            </a:extLst>
          </p:cNvPr>
          <p:cNvSpPr/>
          <p:nvPr userDrawn="1"/>
        </p:nvSpPr>
        <p:spPr>
          <a:xfrm>
            <a:off x="-2" y="0"/>
            <a:ext cx="12192003" cy="3678864"/>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a:off x="5754864" y="1064549"/>
            <a:ext cx="5201840" cy="1325563"/>
          </a:xfrm>
          <a:prstGeom prst="rect">
            <a:avLst/>
          </a:prstGeom>
        </p:spPr>
        <p:txBody>
          <a:bodyPr/>
          <a:lstStyle>
            <a:lvl1pPr algn="ctr">
              <a:defRPr>
                <a:solidFill>
                  <a:schemeClr val="bg1"/>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userDrawn="1">
            <p:ph orient="vert" sz="quarter" idx="10" hasCustomPrompt="1"/>
          </p:nvPr>
        </p:nvSpPr>
        <p:spPr>
          <a:xfrm rot="16200000">
            <a:off x="1548260" y="4562496"/>
            <a:ext cx="412736" cy="1970218"/>
          </a:xfrm>
        </p:spPr>
        <p:txBody>
          <a:bodyPr vert="eaVert">
            <a:normAutofit/>
          </a:bodyPr>
          <a:lstStyle>
            <a:lvl1pPr marL="0" indent="0" algn="ctr">
              <a:buNone/>
              <a:defRPr sz="1800" b="0" i="0">
                <a:solidFill>
                  <a:srgbClr val="4B5563"/>
                </a:solidFill>
                <a:latin typeface="Poppins" pitchFamily="2" charset="77"/>
                <a:cs typeface="Poppins" pitchFamily="2" charset="77"/>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0" y="-1"/>
            <a:ext cx="4180450" cy="367886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27" name="Vertical Content Placeholder 5">
            <a:extLst>
              <a:ext uri="{FF2B5EF4-FFF2-40B4-BE49-F238E27FC236}">
                <a16:creationId xmlns:a16="http://schemas.microsoft.com/office/drawing/2014/main" id="{4AA6FD33-0217-C931-B90F-0A1CFDCEF0E8}"/>
              </a:ext>
            </a:extLst>
          </p:cNvPr>
          <p:cNvSpPr>
            <a:spLocks noGrp="1"/>
          </p:cNvSpPr>
          <p:nvPr>
            <p:ph orient="vert" sz="quarter" idx="32" hasCustomPrompt="1"/>
          </p:nvPr>
        </p:nvSpPr>
        <p:spPr>
          <a:xfrm rot="16200000">
            <a:off x="4449647" y="4562496"/>
            <a:ext cx="412736" cy="1970218"/>
          </a:xfrm>
        </p:spPr>
        <p:txBody>
          <a:bodyPr vert="eaVert">
            <a:normAutofit/>
          </a:bodyPr>
          <a:lstStyle>
            <a:lvl1pPr marL="0" indent="0" algn="ctr">
              <a:buNone/>
              <a:defRPr sz="1800" b="0" i="0">
                <a:solidFill>
                  <a:srgbClr val="4B5563"/>
                </a:solidFill>
                <a:latin typeface="Poppins" pitchFamily="2" charset="77"/>
                <a:cs typeface="Poppins" pitchFamily="2" charset="77"/>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28" name="Vertical Content Placeholder 5">
            <a:extLst>
              <a:ext uri="{FF2B5EF4-FFF2-40B4-BE49-F238E27FC236}">
                <a16:creationId xmlns:a16="http://schemas.microsoft.com/office/drawing/2014/main" id="{8C545AAF-613F-280A-4204-7EEE460EDEBB}"/>
              </a:ext>
            </a:extLst>
          </p:cNvPr>
          <p:cNvSpPr>
            <a:spLocks noGrp="1"/>
          </p:cNvSpPr>
          <p:nvPr>
            <p:ph orient="vert" sz="quarter" idx="33" hasCustomPrompt="1"/>
          </p:nvPr>
        </p:nvSpPr>
        <p:spPr>
          <a:xfrm rot="16200000">
            <a:off x="7351034" y="4562496"/>
            <a:ext cx="412736" cy="1970218"/>
          </a:xfrm>
        </p:spPr>
        <p:txBody>
          <a:bodyPr vert="eaVert">
            <a:normAutofit/>
          </a:bodyPr>
          <a:lstStyle>
            <a:lvl1pPr marL="0" indent="0" algn="ctr">
              <a:buNone/>
              <a:defRPr sz="1800" b="0" i="0">
                <a:solidFill>
                  <a:srgbClr val="4B5563"/>
                </a:solidFill>
                <a:latin typeface="Poppins" pitchFamily="2" charset="77"/>
                <a:cs typeface="Poppins" pitchFamily="2" charset="77"/>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29" name="Vertical Content Placeholder 5">
            <a:extLst>
              <a:ext uri="{FF2B5EF4-FFF2-40B4-BE49-F238E27FC236}">
                <a16:creationId xmlns:a16="http://schemas.microsoft.com/office/drawing/2014/main" id="{39C1F132-9858-508C-29D8-0DD2E536BB04}"/>
              </a:ext>
            </a:extLst>
          </p:cNvPr>
          <p:cNvSpPr>
            <a:spLocks noGrp="1"/>
          </p:cNvSpPr>
          <p:nvPr>
            <p:ph orient="vert" sz="quarter" idx="34" hasCustomPrompt="1"/>
          </p:nvPr>
        </p:nvSpPr>
        <p:spPr>
          <a:xfrm rot="16200000">
            <a:off x="10252422" y="4562496"/>
            <a:ext cx="412736" cy="1970218"/>
          </a:xfrm>
        </p:spPr>
        <p:txBody>
          <a:bodyPr vert="eaVert">
            <a:normAutofit/>
          </a:bodyPr>
          <a:lstStyle>
            <a:lvl1pPr marL="0" indent="0" algn="ctr">
              <a:buNone/>
              <a:defRPr sz="1800" b="0" i="0">
                <a:solidFill>
                  <a:srgbClr val="4B5563"/>
                </a:solidFill>
                <a:latin typeface="Poppins" pitchFamily="2" charset="77"/>
                <a:cs typeface="Poppins" pitchFamily="2" charset="77"/>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Tree>
    <p:extLst>
      <p:ext uri="{BB962C8B-B14F-4D97-AF65-F5344CB8AC3E}">
        <p14:creationId xmlns:p14="http://schemas.microsoft.com/office/powerpoint/2010/main" val="10841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ext + 3 iPhones">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2FC796-B329-BBEC-3D9E-33B6E1AC16D8}"/>
              </a:ext>
            </a:extLst>
          </p:cNvPr>
          <p:cNvSpPr/>
          <p:nvPr userDrawn="1"/>
        </p:nvSpPr>
        <p:spPr>
          <a:xfrm flipH="1">
            <a:off x="-4" y="563526"/>
            <a:ext cx="11546962" cy="5645888"/>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3" name="Rectangle 2">
            <a:extLst>
              <a:ext uri="{FF2B5EF4-FFF2-40B4-BE49-F238E27FC236}">
                <a16:creationId xmlns:a16="http://schemas.microsoft.com/office/drawing/2014/main" id="{AF3D6D67-398B-C2E8-8DA3-5C63B558AD0D}"/>
              </a:ext>
            </a:extLst>
          </p:cNvPr>
          <p:cNvSpPr/>
          <p:nvPr userDrawn="1"/>
        </p:nvSpPr>
        <p:spPr>
          <a:xfrm flipH="1">
            <a:off x="1" y="-1"/>
            <a:ext cx="6453962" cy="4720857"/>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a:off x="1104900" y="1034864"/>
            <a:ext cx="4649964" cy="1325563"/>
          </a:xfrm>
          <a:prstGeom prst="rect">
            <a:avLst/>
          </a:prstGeom>
        </p:spPr>
        <p:txBody>
          <a:bodyPr/>
          <a:lstStyle>
            <a:lvl1pPr algn="l">
              <a:defRPr>
                <a:solidFill>
                  <a:schemeClr val="bg1"/>
                </a:solidFill>
              </a:defRPr>
            </a:lvl1pPr>
          </a:lstStyle>
          <a:p>
            <a:r>
              <a:rPr lang="en-US"/>
              <a:t>Click to edit Master title style</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1727200" y="3481119"/>
            <a:ext cx="4046277" cy="23123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8" name="Text Placeholder 7">
            <a:extLst>
              <a:ext uri="{FF2B5EF4-FFF2-40B4-BE49-F238E27FC236}">
                <a16:creationId xmlns:a16="http://schemas.microsoft.com/office/drawing/2014/main" id="{20771896-F1DD-F651-D45A-3F26FEF78F6B}"/>
              </a:ext>
            </a:extLst>
          </p:cNvPr>
          <p:cNvSpPr>
            <a:spLocks noGrp="1"/>
          </p:cNvSpPr>
          <p:nvPr>
            <p:ph type="body" sz="quarter" idx="32"/>
          </p:nvPr>
        </p:nvSpPr>
        <p:spPr>
          <a:xfrm>
            <a:off x="6883529" y="1420544"/>
            <a:ext cx="4233862" cy="4121150"/>
          </a:xfrm>
        </p:spPr>
        <p:txBody>
          <a:bodyPr/>
          <a:lstStyle>
            <a:lvl1pPr>
              <a:defRPr b="0" i="0">
                <a:solidFill>
                  <a:schemeClr val="bg1"/>
                </a:solidFill>
                <a:latin typeface="Poppins" pitchFamily="2" charset="77"/>
                <a:cs typeface="Poppins" pitchFamily="2" charset="77"/>
              </a:defRPr>
            </a:lvl1pPr>
            <a:lvl2pPr>
              <a:defRPr b="0" i="0">
                <a:solidFill>
                  <a:schemeClr val="bg1"/>
                </a:solidFill>
                <a:latin typeface="Poppins" pitchFamily="2" charset="77"/>
                <a:cs typeface="Poppins" pitchFamily="2" charset="77"/>
              </a:defRPr>
            </a:lvl2pPr>
            <a:lvl3pPr>
              <a:defRPr b="0" i="0">
                <a:solidFill>
                  <a:schemeClr val="bg1"/>
                </a:solidFill>
                <a:latin typeface="Poppins" pitchFamily="2" charset="77"/>
                <a:cs typeface="Poppins" pitchFamily="2" charset="77"/>
              </a:defRPr>
            </a:lvl3pPr>
            <a:lvl4pPr>
              <a:defRPr b="0" i="0">
                <a:solidFill>
                  <a:schemeClr val="bg1"/>
                </a:solidFill>
                <a:latin typeface="Poppins" pitchFamily="2" charset="77"/>
                <a:cs typeface="Poppins" pitchFamily="2" charset="77"/>
              </a:defRPr>
            </a:lvl4pPr>
            <a:lvl5pPr>
              <a:defRPr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07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ext + 3 iPhones">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D6DF5A-34AB-E8CB-D5E8-E03C04015703}"/>
              </a:ext>
            </a:extLst>
          </p:cNvPr>
          <p:cNvSpPr/>
          <p:nvPr userDrawn="1"/>
        </p:nvSpPr>
        <p:spPr>
          <a:xfrm>
            <a:off x="2424" y="0"/>
            <a:ext cx="5414682" cy="617220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7" name="Rectangle 6">
            <a:extLst>
              <a:ext uri="{FF2B5EF4-FFF2-40B4-BE49-F238E27FC236}">
                <a16:creationId xmlns:a16="http://schemas.microsoft.com/office/drawing/2014/main" id="{9C290BD2-6C94-864B-EBE3-E09FA4730666}"/>
              </a:ext>
            </a:extLst>
          </p:cNvPr>
          <p:cNvSpPr/>
          <p:nvPr userDrawn="1"/>
        </p:nvSpPr>
        <p:spPr>
          <a:xfrm>
            <a:off x="987410" y="953203"/>
            <a:ext cx="2529394" cy="2228921"/>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9" name="Rectangle 8">
            <a:extLst>
              <a:ext uri="{FF2B5EF4-FFF2-40B4-BE49-F238E27FC236}">
                <a16:creationId xmlns:a16="http://schemas.microsoft.com/office/drawing/2014/main" id="{110BA521-37F9-34AE-BB9B-AD19E3BE1FA7}"/>
              </a:ext>
            </a:extLst>
          </p:cNvPr>
          <p:cNvSpPr/>
          <p:nvPr userDrawn="1"/>
        </p:nvSpPr>
        <p:spPr>
          <a:xfrm>
            <a:off x="5417106" y="0"/>
            <a:ext cx="5414680" cy="6858000"/>
          </a:xfrm>
          <a:prstGeom prst="rect">
            <a:avLst/>
          </a:prstGeom>
          <a:solidFill>
            <a:srgbClr val="001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10" name="Rectangle 9">
            <a:extLst>
              <a:ext uri="{FF2B5EF4-FFF2-40B4-BE49-F238E27FC236}">
                <a16:creationId xmlns:a16="http://schemas.microsoft.com/office/drawing/2014/main" id="{B12F5C07-F819-1C16-62FD-B2664D19CCD3}"/>
              </a:ext>
            </a:extLst>
          </p:cNvPr>
          <p:cNvSpPr/>
          <p:nvPr userDrawn="1"/>
        </p:nvSpPr>
        <p:spPr>
          <a:xfrm>
            <a:off x="6484853" y="953203"/>
            <a:ext cx="2529394" cy="2228921"/>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b="0" i="0">
              <a:latin typeface="Poppins" pitchFamily="2" charset="77"/>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rot="5400000">
            <a:off x="8915147" y="3191409"/>
            <a:ext cx="5201840" cy="475183"/>
          </a:xfrm>
          <a:prstGeom prst="rect">
            <a:avLst/>
          </a:prstGeom>
        </p:spPr>
        <p:txBody>
          <a:bodyPr>
            <a:normAutofit/>
          </a:bodyPr>
          <a:lstStyle>
            <a:lvl1pPr marL="0" algn="ctr" defTabSz="914400" rtl="0" eaLnBrk="1" latinLnBrk="0" hangingPunct="1">
              <a:defRPr lang="en-US" sz="1400" b="0" i="0" kern="1200" cap="all" spc="300" dirty="0">
                <a:solidFill>
                  <a:srgbClr val="4B5563"/>
                </a:solidFill>
                <a:latin typeface="Poppins" pitchFamily="2" charset="77"/>
                <a:ea typeface="Poppins" pitchFamily="2" charset="77"/>
                <a:cs typeface="Poppins" pitchFamily="2" charset="77"/>
              </a:defRPr>
            </a:lvl1pPr>
          </a:lstStyle>
          <a:p>
            <a:r>
              <a:rPr lang="en-US"/>
              <a:t>Click to edit Master title style</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784211" y="738352"/>
            <a:ext cx="2529394" cy="2228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8" name="Text Placeholder 7">
            <a:extLst>
              <a:ext uri="{FF2B5EF4-FFF2-40B4-BE49-F238E27FC236}">
                <a16:creationId xmlns:a16="http://schemas.microsoft.com/office/drawing/2014/main" id="{20771896-F1DD-F651-D45A-3F26FEF78F6B}"/>
              </a:ext>
            </a:extLst>
          </p:cNvPr>
          <p:cNvSpPr>
            <a:spLocks noGrp="1"/>
          </p:cNvSpPr>
          <p:nvPr>
            <p:ph type="body" sz="quarter" idx="32"/>
          </p:nvPr>
        </p:nvSpPr>
        <p:spPr>
          <a:xfrm>
            <a:off x="643467" y="3429000"/>
            <a:ext cx="4233862" cy="2815626"/>
          </a:xfrm>
        </p:spPr>
        <p:txBody>
          <a:bodyPr>
            <a:normAutofit/>
          </a:bodyPr>
          <a:lstStyle>
            <a:lvl1pPr marL="228600" indent="-228600">
              <a:buFont typeface="Wingdings" pitchFamily="2" charset="2"/>
              <a:buChar char="ü"/>
              <a:defRPr sz="2400" b="0" i="0">
                <a:solidFill>
                  <a:schemeClr val="bg1"/>
                </a:solidFill>
                <a:latin typeface="Poppins" pitchFamily="2" charset="77"/>
                <a:cs typeface="Poppins" pitchFamily="2" charset="77"/>
              </a:defRPr>
            </a:lvl1pPr>
            <a:lvl2pPr marL="685800" indent="-228600">
              <a:buFont typeface="Wingdings" pitchFamily="2" charset="2"/>
              <a:buChar char="ü"/>
              <a:defRPr sz="2000" b="0" i="0">
                <a:solidFill>
                  <a:schemeClr val="bg1"/>
                </a:solidFill>
                <a:latin typeface="Poppins" pitchFamily="2" charset="77"/>
                <a:cs typeface="Poppins" pitchFamily="2" charset="77"/>
              </a:defRPr>
            </a:lvl2pPr>
            <a:lvl3pPr marL="1143000" indent="-228600">
              <a:buFont typeface="Wingdings" pitchFamily="2" charset="2"/>
              <a:buChar char="ü"/>
              <a:defRPr sz="1800" b="0" i="0">
                <a:solidFill>
                  <a:schemeClr val="bg1"/>
                </a:solidFill>
                <a:latin typeface="Poppins" pitchFamily="2" charset="77"/>
                <a:cs typeface="Poppins" pitchFamily="2" charset="77"/>
              </a:defRPr>
            </a:lvl3pPr>
            <a:lvl4pPr marL="1600200" indent="-228600">
              <a:buFont typeface="Wingdings" pitchFamily="2" charset="2"/>
              <a:buChar char="ü"/>
              <a:defRPr sz="1600" b="0" i="0">
                <a:solidFill>
                  <a:schemeClr val="bg1"/>
                </a:solidFill>
                <a:latin typeface="Poppins" pitchFamily="2" charset="77"/>
                <a:cs typeface="Poppins" pitchFamily="2" charset="77"/>
              </a:defRPr>
            </a:lvl4pPr>
            <a:lvl5pPr marL="2057400" indent="-228600">
              <a:buFont typeface="Wingdings" pitchFamily="2" charset="2"/>
              <a:buChar char="ü"/>
              <a:defRPr sz="1600"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EC4AFBB8-2A77-749B-3D2E-C7D4D7C2A0D8}"/>
              </a:ext>
            </a:extLst>
          </p:cNvPr>
          <p:cNvSpPr>
            <a:spLocks noGrp="1"/>
          </p:cNvSpPr>
          <p:nvPr>
            <p:ph type="body" sz="quarter" idx="33"/>
          </p:nvPr>
        </p:nvSpPr>
        <p:spPr>
          <a:xfrm>
            <a:off x="6096000" y="3429000"/>
            <a:ext cx="4233862" cy="2815626"/>
          </a:xfrm>
        </p:spPr>
        <p:txBody>
          <a:bodyPr>
            <a:normAutofit/>
          </a:bodyPr>
          <a:lstStyle>
            <a:lvl1pPr marL="228600" indent="-228600">
              <a:buFont typeface="Wingdings" pitchFamily="2" charset="2"/>
              <a:buChar char="ü"/>
              <a:defRPr sz="2400" b="0" i="0">
                <a:solidFill>
                  <a:schemeClr val="bg1"/>
                </a:solidFill>
                <a:latin typeface="Poppins" pitchFamily="2" charset="77"/>
                <a:cs typeface="Poppins" pitchFamily="2" charset="77"/>
              </a:defRPr>
            </a:lvl1pPr>
            <a:lvl2pPr marL="685800" indent="-228600">
              <a:buFont typeface="Wingdings" pitchFamily="2" charset="2"/>
              <a:buChar char="ü"/>
              <a:defRPr sz="2000" b="0" i="0">
                <a:solidFill>
                  <a:schemeClr val="bg1"/>
                </a:solidFill>
                <a:latin typeface="Poppins" pitchFamily="2" charset="77"/>
                <a:cs typeface="Poppins" pitchFamily="2" charset="77"/>
              </a:defRPr>
            </a:lvl2pPr>
            <a:lvl3pPr marL="1143000" indent="-228600">
              <a:buFont typeface="Wingdings" pitchFamily="2" charset="2"/>
              <a:buChar char="ü"/>
              <a:defRPr sz="1800" b="0" i="0">
                <a:solidFill>
                  <a:schemeClr val="bg1"/>
                </a:solidFill>
                <a:latin typeface="Poppins" pitchFamily="2" charset="77"/>
                <a:cs typeface="Poppins" pitchFamily="2" charset="77"/>
              </a:defRPr>
            </a:lvl3pPr>
            <a:lvl4pPr marL="1600200" indent="-228600">
              <a:buFont typeface="Wingdings" pitchFamily="2" charset="2"/>
              <a:buChar char="ü"/>
              <a:defRPr sz="1600" b="0" i="0">
                <a:solidFill>
                  <a:schemeClr val="bg1"/>
                </a:solidFill>
                <a:latin typeface="Poppins" pitchFamily="2" charset="77"/>
                <a:cs typeface="Poppins" pitchFamily="2" charset="77"/>
              </a:defRPr>
            </a:lvl4pPr>
            <a:lvl5pPr marL="2057400" indent="-228600">
              <a:buFont typeface="Wingdings" pitchFamily="2" charset="2"/>
              <a:buChar char="ü"/>
              <a:defRPr sz="1600" b="0"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6A52F1C5-79FB-AD4C-FE23-586062E5BD9B}"/>
              </a:ext>
            </a:extLst>
          </p:cNvPr>
          <p:cNvSpPr>
            <a:spLocks noGrp="1"/>
          </p:cNvSpPr>
          <p:nvPr>
            <p:ph type="pic" sz="quarter" idx="34"/>
          </p:nvPr>
        </p:nvSpPr>
        <p:spPr>
          <a:xfrm>
            <a:off x="6248033" y="738352"/>
            <a:ext cx="2529394" cy="2228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11648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P spid="14"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3 iPhones cascade">
    <p:bg>
      <p:bgPr>
        <a:solidFill>
          <a:srgbClr val="E4EC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58F52-EA38-19EA-C354-39C6AB130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4825" y="3043446"/>
            <a:ext cx="2179780" cy="4258277"/>
          </a:xfrm>
          <a:prstGeom prst="rect">
            <a:avLst/>
          </a:prstGeom>
        </p:spPr>
      </p:pic>
      <p:pic>
        <p:nvPicPr>
          <p:cNvPr id="9" name="Picture 8">
            <a:extLst>
              <a:ext uri="{FF2B5EF4-FFF2-40B4-BE49-F238E27FC236}">
                <a16:creationId xmlns:a16="http://schemas.microsoft.com/office/drawing/2014/main" id="{28E5400F-6787-A6C5-B1B4-79D3B54EF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0795" y="1094122"/>
            <a:ext cx="2179780" cy="4258277"/>
          </a:xfrm>
          <a:prstGeom prst="rect">
            <a:avLst/>
          </a:prstGeom>
        </p:spPr>
      </p:pic>
      <p:pic>
        <p:nvPicPr>
          <p:cNvPr id="11" name="Picture 10">
            <a:extLst>
              <a:ext uri="{FF2B5EF4-FFF2-40B4-BE49-F238E27FC236}">
                <a16:creationId xmlns:a16="http://schemas.microsoft.com/office/drawing/2014/main" id="{D93703C5-9F1F-5FD5-F241-AE00D4F945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4148" y="-560706"/>
            <a:ext cx="2179780" cy="4258277"/>
          </a:xfrm>
          <a:prstGeom prst="rect">
            <a:avLst/>
          </a:prstGeom>
        </p:spPr>
      </p:pic>
      <p:sp>
        <p:nvSpPr>
          <p:cNvPr id="12" name="Picture Placeholder 8">
            <a:extLst>
              <a:ext uri="{FF2B5EF4-FFF2-40B4-BE49-F238E27FC236}">
                <a16:creationId xmlns:a16="http://schemas.microsoft.com/office/drawing/2014/main" id="{675F43B8-A4F4-93F8-3447-A480E85583DF}"/>
              </a:ext>
            </a:extLst>
          </p:cNvPr>
          <p:cNvSpPr>
            <a:spLocks noGrp="1"/>
          </p:cNvSpPr>
          <p:nvPr>
            <p:ph type="pic" sz="quarter" idx="29"/>
          </p:nvPr>
        </p:nvSpPr>
        <p:spPr>
          <a:xfrm>
            <a:off x="6029931" y="3681202"/>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13" name="Picture Placeholder 8">
            <a:extLst>
              <a:ext uri="{FF2B5EF4-FFF2-40B4-BE49-F238E27FC236}">
                <a16:creationId xmlns:a16="http://schemas.microsoft.com/office/drawing/2014/main" id="{D42C58BE-9686-6D70-8EB8-8D343391F363}"/>
              </a:ext>
            </a:extLst>
          </p:cNvPr>
          <p:cNvSpPr>
            <a:spLocks noGrp="1"/>
          </p:cNvSpPr>
          <p:nvPr>
            <p:ph type="pic" sz="quarter" idx="30"/>
          </p:nvPr>
        </p:nvSpPr>
        <p:spPr>
          <a:xfrm>
            <a:off x="8065074" y="1723133"/>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14" name="Picture Placeholder 8">
            <a:extLst>
              <a:ext uri="{FF2B5EF4-FFF2-40B4-BE49-F238E27FC236}">
                <a16:creationId xmlns:a16="http://schemas.microsoft.com/office/drawing/2014/main" id="{98315296-7D4B-E6D5-A626-2DBD951035D0}"/>
              </a:ext>
            </a:extLst>
          </p:cNvPr>
          <p:cNvSpPr>
            <a:spLocks noGrp="1"/>
          </p:cNvSpPr>
          <p:nvPr>
            <p:ph type="pic" sz="quarter" idx="31"/>
          </p:nvPr>
        </p:nvSpPr>
        <p:spPr>
          <a:xfrm>
            <a:off x="10108427" y="68305"/>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87144FBB-718F-4F1F-A605-3B8B2C9AFE4F}"/>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4" name="Title 1">
            <a:extLst>
              <a:ext uri="{FF2B5EF4-FFF2-40B4-BE49-F238E27FC236}">
                <a16:creationId xmlns:a16="http://schemas.microsoft.com/office/drawing/2014/main" id="{7C7955E6-FA50-5517-9911-C160820E7BF4}"/>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Content Placeholder 2">
            <a:extLst>
              <a:ext uri="{FF2B5EF4-FFF2-40B4-BE49-F238E27FC236}">
                <a16:creationId xmlns:a16="http://schemas.microsoft.com/office/drawing/2014/main" id="{CD705472-33CD-D468-5842-B10995EEAAA2}"/>
              </a:ext>
            </a:extLst>
          </p:cNvPr>
          <p:cNvSpPr>
            <a:spLocks noGrp="1"/>
          </p:cNvSpPr>
          <p:nvPr>
            <p:ph sz="half" idx="1"/>
          </p:nvPr>
        </p:nvSpPr>
        <p:spPr>
          <a:xfrm>
            <a:off x="1103138" y="1744358"/>
            <a:ext cx="4651726" cy="4506018"/>
          </a:xfrm>
        </p:spPr>
        <p:txBody>
          <a:bodyPr>
            <a:normAutofit/>
          </a:bodyPr>
          <a:lstStyle>
            <a:lvl1pPr marL="228600" indent="-228600">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20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12"/>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3"/>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4"/>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1000" fill="hold"/>
                                        <p:tgtEl>
                                          <p:spTgt spid="3"/>
                                        </p:tgtEl>
                                        <p:attrNameLst>
                                          <p:attrName>ppt_x</p:attrName>
                                        </p:attrNameLst>
                                      </p:cBhvr>
                                      <p:tavLst>
                                        <p:tav tm="0">
                                          <p:val>
                                            <p:strVal val="#ppt_x"/>
                                          </p:val>
                                        </p:tav>
                                        <p:tav tm="100000">
                                          <p:val>
                                            <p:strVal val="#ppt_x"/>
                                          </p:val>
                                        </p:tav>
                                      </p:tavLst>
                                    </p:anim>
                                    <p:anim calcmode="lin" valueType="num">
                                      <p:cBhvr additive="base">
                                        <p:cTn id="31"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F2CA58-8D93-1A2D-26A3-C890F2ABC570}"/>
              </a:ext>
            </a:extLst>
          </p:cNvPr>
          <p:cNvSpPr/>
          <p:nvPr userDrawn="1"/>
        </p:nvSpPr>
        <p:spPr>
          <a:xfrm>
            <a:off x="0" y="6013873"/>
            <a:ext cx="12192000" cy="847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3" name="Picture 2">
            <a:extLst>
              <a:ext uri="{FF2B5EF4-FFF2-40B4-BE49-F238E27FC236}">
                <a16:creationId xmlns:a16="http://schemas.microsoft.com/office/drawing/2014/main" id="{BD87C314-4EE8-E64A-A18C-FD00FE13E7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513"/>
          <a:stretch/>
        </p:blipFill>
        <p:spPr>
          <a:xfrm>
            <a:off x="3501736" y="6181157"/>
            <a:ext cx="2099746" cy="513063"/>
          </a:xfrm>
          <a:prstGeom prst="rect">
            <a:avLst/>
          </a:prstGeom>
        </p:spPr>
      </p:pic>
      <p:sp>
        <p:nvSpPr>
          <p:cNvPr id="9" name="Google Shape;10;p82">
            <a:extLst>
              <a:ext uri="{FF2B5EF4-FFF2-40B4-BE49-F238E27FC236}">
                <a16:creationId xmlns:a16="http://schemas.microsoft.com/office/drawing/2014/main" id="{4E049A8E-F5BD-E9DE-EFB0-0F49D11F35CB}"/>
              </a:ext>
            </a:extLst>
          </p:cNvPr>
          <p:cNvSpPr txBox="1">
            <a:spLocks noGrp="1"/>
          </p:cNvSpPr>
          <p:nvPr>
            <p:ph type="title"/>
          </p:nvPr>
        </p:nvSpPr>
        <p:spPr>
          <a:xfrm>
            <a:off x="889000" y="1208167"/>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sz="6000" b="1" i="0">
                <a:solidFill>
                  <a:schemeClr val="accent4"/>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11;p82">
            <a:extLst>
              <a:ext uri="{FF2B5EF4-FFF2-40B4-BE49-F238E27FC236}">
                <a16:creationId xmlns:a16="http://schemas.microsoft.com/office/drawing/2014/main" id="{163C8CA4-5ABF-A873-260F-CBDF24C223F3}"/>
              </a:ext>
            </a:extLst>
          </p:cNvPr>
          <p:cNvSpPr txBox="1">
            <a:spLocks noGrp="1"/>
          </p:cNvSpPr>
          <p:nvPr>
            <p:ph type="body" idx="1"/>
          </p:nvPr>
        </p:nvSpPr>
        <p:spPr>
          <a:xfrm>
            <a:off x="889000" y="3595767"/>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4400"/>
              <a:buFont typeface="Helvetica Neue Light"/>
              <a:buNone/>
              <a:defRPr sz="2400" b="0" i="0">
                <a:solidFill>
                  <a:schemeClr val="tx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
        <p:nvSpPr>
          <p:cNvPr id="6" name="Picture Placeholder 5">
            <a:extLst>
              <a:ext uri="{FF2B5EF4-FFF2-40B4-BE49-F238E27FC236}">
                <a16:creationId xmlns:a16="http://schemas.microsoft.com/office/drawing/2014/main" id="{1C7214F8-6EC5-7000-B81E-6D148712170F}"/>
              </a:ext>
            </a:extLst>
          </p:cNvPr>
          <p:cNvSpPr>
            <a:spLocks noGrp="1"/>
          </p:cNvSpPr>
          <p:nvPr>
            <p:ph type="pic" sz="quarter" idx="10"/>
          </p:nvPr>
        </p:nvSpPr>
        <p:spPr>
          <a:xfrm>
            <a:off x="7114345" y="6158289"/>
            <a:ext cx="2573337" cy="558800"/>
          </a:xfrm>
        </p:spPr>
        <p:txBody>
          <a:bodyPr/>
          <a:lstStyle>
            <a:lvl1pPr>
              <a:defRPr b="0" i="0">
                <a:latin typeface="Poppins" pitchFamily="2" charset="77"/>
                <a:cs typeface="Poppins" pitchFamily="2" charset="77"/>
              </a:defRPr>
            </a:lvl1pPr>
          </a:lstStyle>
          <a:p>
            <a:endParaRPr lang="en-US"/>
          </a:p>
        </p:txBody>
      </p:sp>
      <p:sp>
        <p:nvSpPr>
          <p:cNvPr id="11" name="TextBox 10">
            <a:extLst>
              <a:ext uri="{FF2B5EF4-FFF2-40B4-BE49-F238E27FC236}">
                <a16:creationId xmlns:a16="http://schemas.microsoft.com/office/drawing/2014/main" id="{4354CD32-887D-627D-F735-A2C8057B30E2}"/>
              </a:ext>
            </a:extLst>
          </p:cNvPr>
          <p:cNvSpPr txBox="1"/>
          <p:nvPr userDrawn="1"/>
        </p:nvSpPr>
        <p:spPr>
          <a:xfrm rot="18945069">
            <a:off x="6079618" y="6034071"/>
            <a:ext cx="556591" cy="830997"/>
          </a:xfrm>
          <a:prstGeom prst="rect">
            <a:avLst/>
          </a:prstGeom>
          <a:noFill/>
        </p:spPr>
        <p:txBody>
          <a:bodyPr wrap="square" rtlCol="0">
            <a:spAutoFit/>
          </a:bodyPr>
          <a:lstStyle/>
          <a:p>
            <a:r>
              <a:rPr lang="en-US" sz="4800" b="0" i="0">
                <a:latin typeface="Poppins" pitchFamily="2" charset="77"/>
                <a:cs typeface="Poppins" pitchFamily="2" charset="77"/>
              </a:rPr>
              <a:t>+</a:t>
            </a:r>
          </a:p>
        </p:txBody>
      </p:sp>
    </p:spTree>
    <p:extLst>
      <p:ext uri="{BB962C8B-B14F-4D97-AF65-F5344CB8AC3E}">
        <p14:creationId xmlns:p14="http://schemas.microsoft.com/office/powerpoint/2010/main" val="2488370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Phones only">
    <p:bg>
      <p:bgPr>
        <a:solidFill>
          <a:srgbClr val="E4ECF7"/>
        </a:solidFill>
        <a:effectLst/>
      </p:bgPr>
    </p:bg>
    <p:spTree>
      <p:nvGrpSpPr>
        <p:cNvPr id="1" name=""/>
        <p:cNvGrpSpPr/>
        <p:nvPr/>
      </p:nvGrpSpPr>
      <p:grpSpPr>
        <a:xfrm>
          <a:off x="0" y="0"/>
          <a:ext cx="0" cy="0"/>
          <a:chOff x="0" y="0"/>
          <a:chExt cx="0" cy="0"/>
        </a:xfrm>
      </p:grpSpPr>
      <p:grpSp>
        <p:nvGrpSpPr>
          <p:cNvPr id="3" name="Группа 38">
            <a:extLst>
              <a:ext uri="{FF2B5EF4-FFF2-40B4-BE49-F238E27FC236}">
                <a16:creationId xmlns:a16="http://schemas.microsoft.com/office/drawing/2014/main" id="{1381271D-8DE6-83BC-7344-28902F8ED42C}"/>
              </a:ext>
            </a:extLst>
          </p:cNvPr>
          <p:cNvGrpSpPr/>
          <p:nvPr/>
        </p:nvGrpSpPr>
        <p:grpSpPr>
          <a:xfrm>
            <a:off x="2017918" y="878571"/>
            <a:ext cx="2530932" cy="5052118"/>
            <a:chOff x="3421706" y="1143000"/>
            <a:chExt cx="2530932" cy="5052117"/>
          </a:xfrm>
        </p:grpSpPr>
        <p:sp>
          <p:nvSpPr>
            <p:cNvPr id="9" name="Скругленный прямоугольник 39">
              <a:extLst>
                <a:ext uri="{FF2B5EF4-FFF2-40B4-BE49-F238E27FC236}">
                  <a16:creationId xmlns:a16="http://schemas.microsoft.com/office/drawing/2014/main" id="{5546F166-EA4C-B997-0774-7A2237DEC26B}"/>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1" name="Скругленный прямоугольник 40">
              <a:extLst>
                <a:ext uri="{FF2B5EF4-FFF2-40B4-BE49-F238E27FC236}">
                  <a16:creationId xmlns:a16="http://schemas.microsoft.com/office/drawing/2014/main" id="{DBB32115-879D-24A5-A4F8-1D2A381B4FBF}"/>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2" name="Скругленный прямоугольник 41">
              <a:extLst>
                <a:ext uri="{FF2B5EF4-FFF2-40B4-BE49-F238E27FC236}">
                  <a16:creationId xmlns:a16="http://schemas.microsoft.com/office/drawing/2014/main" id="{330E9296-93EB-9166-03BB-1E0EB1746B09}"/>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3" name="Скругленный прямоугольник 42">
              <a:extLst>
                <a:ext uri="{FF2B5EF4-FFF2-40B4-BE49-F238E27FC236}">
                  <a16:creationId xmlns:a16="http://schemas.microsoft.com/office/drawing/2014/main" id="{DB313990-DC0E-B955-08FA-6BE9678D0985}"/>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4" name="Скругленный прямоугольник 43">
              <a:extLst>
                <a:ext uri="{FF2B5EF4-FFF2-40B4-BE49-F238E27FC236}">
                  <a16:creationId xmlns:a16="http://schemas.microsoft.com/office/drawing/2014/main" id="{67839E02-F5DA-E5AD-BDBC-E94166F51470}"/>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5" name="Овал 44">
              <a:extLst>
                <a:ext uri="{FF2B5EF4-FFF2-40B4-BE49-F238E27FC236}">
                  <a16:creationId xmlns:a16="http://schemas.microsoft.com/office/drawing/2014/main" id="{C142A7CA-E43E-90A0-9669-DBFCAC9B04A8}"/>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6" name="Скругленный прямоугольник 45">
              <a:extLst>
                <a:ext uri="{FF2B5EF4-FFF2-40B4-BE49-F238E27FC236}">
                  <a16:creationId xmlns:a16="http://schemas.microsoft.com/office/drawing/2014/main" id="{3F74C202-D50C-9974-8F31-64355A6B09EB}"/>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7" name="Овал 46">
              <a:extLst>
                <a:ext uri="{FF2B5EF4-FFF2-40B4-BE49-F238E27FC236}">
                  <a16:creationId xmlns:a16="http://schemas.microsoft.com/office/drawing/2014/main" id="{41B67F4F-890C-A9D3-1786-85270D21EC45}"/>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18" name="Овал 47">
              <a:extLst>
                <a:ext uri="{FF2B5EF4-FFF2-40B4-BE49-F238E27FC236}">
                  <a16:creationId xmlns:a16="http://schemas.microsoft.com/office/drawing/2014/main" id="{011975EE-EB29-0EEF-8506-DA99733D9C9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grpSp>
      <p:grpSp>
        <p:nvGrpSpPr>
          <p:cNvPr id="19" name="Группа 38">
            <a:extLst>
              <a:ext uri="{FF2B5EF4-FFF2-40B4-BE49-F238E27FC236}">
                <a16:creationId xmlns:a16="http://schemas.microsoft.com/office/drawing/2014/main" id="{CD8BCFDA-5EEC-C80E-12B9-10F328256974}"/>
              </a:ext>
            </a:extLst>
          </p:cNvPr>
          <p:cNvGrpSpPr/>
          <p:nvPr/>
        </p:nvGrpSpPr>
        <p:grpSpPr>
          <a:xfrm>
            <a:off x="4984001" y="878571"/>
            <a:ext cx="2530932" cy="5052118"/>
            <a:chOff x="3421706" y="1143000"/>
            <a:chExt cx="2530932" cy="5052117"/>
          </a:xfrm>
        </p:grpSpPr>
        <p:sp>
          <p:nvSpPr>
            <p:cNvPr id="20" name="Скругленный прямоугольник 39">
              <a:extLst>
                <a:ext uri="{FF2B5EF4-FFF2-40B4-BE49-F238E27FC236}">
                  <a16:creationId xmlns:a16="http://schemas.microsoft.com/office/drawing/2014/main" id="{544AF983-1290-3516-0704-A34386F2C5E6}"/>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21" name="Скругленный прямоугольник 40">
              <a:extLst>
                <a:ext uri="{FF2B5EF4-FFF2-40B4-BE49-F238E27FC236}">
                  <a16:creationId xmlns:a16="http://schemas.microsoft.com/office/drawing/2014/main" id="{9296951E-F9A0-2F7D-EBDC-1B5CC2617845}"/>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22" name="Скругленный прямоугольник 41">
              <a:extLst>
                <a:ext uri="{FF2B5EF4-FFF2-40B4-BE49-F238E27FC236}">
                  <a16:creationId xmlns:a16="http://schemas.microsoft.com/office/drawing/2014/main" id="{3F24A293-C28D-8EDD-5159-DF540C4EE148}"/>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23" name="Скругленный прямоугольник 42">
              <a:extLst>
                <a:ext uri="{FF2B5EF4-FFF2-40B4-BE49-F238E27FC236}">
                  <a16:creationId xmlns:a16="http://schemas.microsoft.com/office/drawing/2014/main" id="{D9ECAFDB-AB3C-11BB-910B-4CFC739A3837}"/>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24" name="Скругленный прямоугольник 43">
              <a:extLst>
                <a:ext uri="{FF2B5EF4-FFF2-40B4-BE49-F238E27FC236}">
                  <a16:creationId xmlns:a16="http://schemas.microsoft.com/office/drawing/2014/main" id="{5D4B8B89-DC47-C9D1-CE7D-F5FD321C7B4D}"/>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0" name="Овал 44">
              <a:extLst>
                <a:ext uri="{FF2B5EF4-FFF2-40B4-BE49-F238E27FC236}">
                  <a16:creationId xmlns:a16="http://schemas.microsoft.com/office/drawing/2014/main" id="{3A945F2A-6785-5E2E-77BA-3A354F831200}"/>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1" name="Скругленный прямоугольник 45">
              <a:extLst>
                <a:ext uri="{FF2B5EF4-FFF2-40B4-BE49-F238E27FC236}">
                  <a16:creationId xmlns:a16="http://schemas.microsoft.com/office/drawing/2014/main" id="{D744DA95-B18C-2B6F-1CD4-DD85664547E7}"/>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2" name="Овал 46">
              <a:extLst>
                <a:ext uri="{FF2B5EF4-FFF2-40B4-BE49-F238E27FC236}">
                  <a16:creationId xmlns:a16="http://schemas.microsoft.com/office/drawing/2014/main" id="{2A1F3881-2DFD-2069-DDA0-9F7FAF4D76D1}"/>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3" name="Овал 47">
              <a:extLst>
                <a:ext uri="{FF2B5EF4-FFF2-40B4-BE49-F238E27FC236}">
                  <a16:creationId xmlns:a16="http://schemas.microsoft.com/office/drawing/2014/main" id="{11EC7A69-E65C-6BF0-3B23-641CCA7B123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grpSp>
      <p:grpSp>
        <p:nvGrpSpPr>
          <p:cNvPr id="34" name="Группа 38">
            <a:extLst>
              <a:ext uri="{FF2B5EF4-FFF2-40B4-BE49-F238E27FC236}">
                <a16:creationId xmlns:a16="http://schemas.microsoft.com/office/drawing/2014/main" id="{EB584B9C-9BE8-6EFB-765A-AD685EF2E704}"/>
              </a:ext>
            </a:extLst>
          </p:cNvPr>
          <p:cNvGrpSpPr/>
          <p:nvPr/>
        </p:nvGrpSpPr>
        <p:grpSpPr>
          <a:xfrm>
            <a:off x="7948339" y="878571"/>
            <a:ext cx="2530932" cy="5052118"/>
            <a:chOff x="3421706" y="1143000"/>
            <a:chExt cx="2530932" cy="5052117"/>
          </a:xfrm>
        </p:grpSpPr>
        <p:sp>
          <p:nvSpPr>
            <p:cNvPr id="35" name="Скругленный прямоугольник 39">
              <a:extLst>
                <a:ext uri="{FF2B5EF4-FFF2-40B4-BE49-F238E27FC236}">
                  <a16:creationId xmlns:a16="http://schemas.microsoft.com/office/drawing/2014/main" id="{25319010-74B2-D938-9E60-B96EA7CB6ADB}"/>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6" name="Скругленный прямоугольник 40">
              <a:extLst>
                <a:ext uri="{FF2B5EF4-FFF2-40B4-BE49-F238E27FC236}">
                  <a16:creationId xmlns:a16="http://schemas.microsoft.com/office/drawing/2014/main" id="{628A3C97-26D7-8DC2-04FD-FFA26A942180}"/>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7" name="Скругленный прямоугольник 41">
              <a:extLst>
                <a:ext uri="{FF2B5EF4-FFF2-40B4-BE49-F238E27FC236}">
                  <a16:creationId xmlns:a16="http://schemas.microsoft.com/office/drawing/2014/main" id="{8B7A287C-87FC-B93B-8492-C197E30DB0B0}"/>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8" name="Скругленный прямоугольник 42">
              <a:extLst>
                <a:ext uri="{FF2B5EF4-FFF2-40B4-BE49-F238E27FC236}">
                  <a16:creationId xmlns:a16="http://schemas.microsoft.com/office/drawing/2014/main" id="{36EE4745-7917-AFA5-762D-8A56C06E5E5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39" name="Скругленный прямоугольник 43">
              <a:extLst>
                <a:ext uri="{FF2B5EF4-FFF2-40B4-BE49-F238E27FC236}">
                  <a16:creationId xmlns:a16="http://schemas.microsoft.com/office/drawing/2014/main" id="{89D4779A-BFC3-BA9B-A0B9-1ADC11D093C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40" name="Овал 44">
              <a:extLst>
                <a:ext uri="{FF2B5EF4-FFF2-40B4-BE49-F238E27FC236}">
                  <a16:creationId xmlns:a16="http://schemas.microsoft.com/office/drawing/2014/main" id="{BD5AAA35-D86C-CB2F-43A5-A63EC9CC348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41" name="Скругленный прямоугольник 45">
              <a:extLst>
                <a:ext uri="{FF2B5EF4-FFF2-40B4-BE49-F238E27FC236}">
                  <a16:creationId xmlns:a16="http://schemas.microsoft.com/office/drawing/2014/main" id="{938F87E7-A54C-A0C9-1CE5-4CB6A84A7889}"/>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42" name="Овал 46">
              <a:extLst>
                <a:ext uri="{FF2B5EF4-FFF2-40B4-BE49-F238E27FC236}">
                  <a16:creationId xmlns:a16="http://schemas.microsoft.com/office/drawing/2014/main" id="{7249268E-128F-A61A-E74B-5793C7BBE679}"/>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sp>
          <p:nvSpPr>
            <p:cNvPr id="43" name="Овал 47">
              <a:extLst>
                <a:ext uri="{FF2B5EF4-FFF2-40B4-BE49-F238E27FC236}">
                  <a16:creationId xmlns:a16="http://schemas.microsoft.com/office/drawing/2014/main" id="{868BC9AB-6451-760B-B465-927630E64AA0}"/>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b="0" i="0">
                <a:solidFill>
                  <a:srgbClr val="212121"/>
                </a:solidFill>
                <a:latin typeface="Poppins" pitchFamily="2" charset="77"/>
                <a:cs typeface="Poppins" pitchFamily="2" charset="77"/>
              </a:endParaRPr>
            </a:p>
          </p:txBody>
        </p:sp>
      </p:grpSp>
      <p:sp>
        <p:nvSpPr>
          <p:cNvPr id="44" name="Picture Placeholder 8">
            <a:extLst>
              <a:ext uri="{FF2B5EF4-FFF2-40B4-BE49-F238E27FC236}">
                <a16:creationId xmlns:a16="http://schemas.microsoft.com/office/drawing/2014/main" id="{CBA65FC1-555C-0F29-5AE8-796231E970E8}"/>
              </a:ext>
            </a:extLst>
          </p:cNvPr>
          <p:cNvSpPr>
            <a:spLocks noGrp="1"/>
          </p:cNvSpPr>
          <p:nvPr>
            <p:ph type="pic" sz="quarter" idx="27"/>
          </p:nvPr>
        </p:nvSpPr>
        <p:spPr>
          <a:xfrm>
            <a:off x="2160357"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45" name="Picture Placeholder 8">
            <a:extLst>
              <a:ext uri="{FF2B5EF4-FFF2-40B4-BE49-F238E27FC236}">
                <a16:creationId xmlns:a16="http://schemas.microsoft.com/office/drawing/2014/main" id="{E2B14174-BD7B-FB20-8735-A1611C72F117}"/>
              </a:ext>
            </a:extLst>
          </p:cNvPr>
          <p:cNvSpPr>
            <a:spLocks noGrp="1"/>
          </p:cNvSpPr>
          <p:nvPr>
            <p:ph type="pic" sz="quarter" idx="29"/>
          </p:nvPr>
        </p:nvSpPr>
        <p:spPr>
          <a:xfrm>
            <a:off x="8090778"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46" name="Picture Placeholder 8">
            <a:extLst>
              <a:ext uri="{FF2B5EF4-FFF2-40B4-BE49-F238E27FC236}">
                <a16:creationId xmlns:a16="http://schemas.microsoft.com/office/drawing/2014/main" id="{76ECC46D-1187-3B4C-7166-A98442EE218A}"/>
              </a:ext>
            </a:extLst>
          </p:cNvPr>
          <p:cNvSpPr>
            <a:spLocks noGrp="1"/>
          </p:cNvSpPr>
          <p:nvPr>
            <p:ph type="pic" sz="quarter" idx="14"/>
          </p:nvPr>
        </p:nvSpPr>
        <p:spPr>
          <a:xfrm>
            <a:off x="5125480"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7395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4"/>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5"/>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30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nodeType="withEffect">
                                  <p:stCondLst>
                                    <p:cond delay="60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iPhones hand">
    <p:bg>
      <p:bgPr>
        <a:solidFill>
          <a:srgbClr val="E4EC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149-D22A-8881-B649-FBEF101CA67F}"/>
              </a:ext>
            </a:extLst>
          </p:cNvPr>
          <p:cNvSpPr>
            <a:spLocks noGrp="1"/>
          </p:cNvSpPr>
          <p:nvPr>
            <p:ph type="title" hasCustomPrompt="1"/>
          </p:nvPr>
        </p:nvSpPr>
        <p:spPr>
          <a:xfrm>
            <a:off x="1132332" y="816681"/>
            <a:ext cx="4629912" cy="1599787"/>
          </a:xfrm>
          <a:prstGeom prst="rect">
            <a:avLst/>
          </a:prstGeom>
        </p:spPr>
        <p:txBody>
          <a:bodyPr>
            <a:normAutofit/>
          </a:bodyPr>
          <a:lstStyle>
            <a:lvl1pPr algn="l">
              <a:lnSpc>
                <a:spcPct val="100000"/>
              </a:lnSpc>
              <a:defRPr sz="4400"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grpSp>
        <p:nvGrpSpPr>
          <p:cNvPr id="8" name="Group 7">
            <a:extLst>
              <a:ext uri="{FF2B5EF4-FFF2-40B4-BE49-F238E27FC236}">
                <a16:creationId xmlns:a16="http://schemas.microsoft.com/office/drawing/2014/main" id="{5A4C0340-F04F-7440-B38A-B6407A8C381C}"/>
              </a:ext>
            </a:extLst>
          </p:cNvPr>
          <p:cNvGrpSpPr/>
          <p:nvPr/>
        </p:nvGrpSpPr>
        <p:grpSpPr>
          <a:xfrm>
            <a:off x="5162654" y="-2068118"/>
            <a:ext cx="6506105" cy="11121547"/>
            <a:chOff x="4675416" y="-2068118"/>
            <a:chExt cx="6506105" cy="11121547"/>
          </a:xfrm>
        </p:grpSpPr>
        <p:pic>
          <p:nvPicPr>
            <p:cNvPr id="25" name="Picture 24">
              <a:extLst>
                <a:ext uri="{FF2B5EF4-FFF2-40B4-BE49-F238E27FC236}">
                  <a16:creationId xmlns:a16="http://schemas.microsoft.com/office/drawing/2014/main" id="{225D1061-DD9E-FDB2-45F2-7CC45C8BD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26" name="Picture 25">
              <a:extLst>
                <a:ext uri="{FF2B5EF4-FFF2-40B4-BE49-F238E27FC236}">
                  <a16:creationId xmlns:a16="http://schemas.microsoft.com/office/drawing/2014/main" id="{D772B6EB-0211-8CF2-4364-08A093D186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7" name="Picture Placeholder 8">
            <a:extLst>
              <a:ext uri="{FF2B5EF4-FFF2-40B4-BE49-F238E27FC236}">
                <a16:creationId xmlns:a16="http://schemas.microsoft.com/office/drawing/2014/main" id="{3D4E75E3-9AF2-3D8F-2B0C-ED1233D93C59}"/>
              </a:ext>
            </a:extLst>
          </p:cNvPr>
          <p:cNvSpPr>
            <a:spLocks noGrp="1"/>
          </p:cNvSpPr>
          <p:nvPr>
            <p:ph type="pic" sz="quarter" idx="29"/>
          </p:nvPr>
        </p:nvSpPr>
        <p:spPr>
          <a:xfrm>
            <a:off x="7385888"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b="0" i="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0CA7461D-69C8-4D78-FC05-FBF49D28A5C6}"/>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b="0" i="0" cap="all" spc="300" baseline="0">
                <a:solidFill>
                  <a:srgbClr val="D1D5DB"/>
                </a:solidFill>
                <a:latin typeface="Poppins" pitchFamily="2" charset="77"/>
                <a:cs typeface="Poppins" pitchFamily="2" charset="77"/>
              </a:defRPr>
            </a:lvl1pPr>
          </a:lstStyle>
          <a:p>
            <a:pPr lvl="0"/>
            <a:r>
              <a:rPr lang="en-US"/>
              <a:t>Click to edit FOOTER</a:t>
            </a:r>
          </a:p>
        </p:txBody>
      </p:sp>
      <p:sp>
        <p:nvSpPr>
          <p:cNvPr id="4" name="Content Placeholder 2">
            <a:extLst>
              <a:ext uri="{FF2B5EF4-FFF2-40B4-BE49-F238E27FC236}">
                <a16:creationId xmlns:a16="http://schemas.microsoft.com/office/drawing/2014/main" id="{009276CE-24AF-C943-CA36-6CD4B441D0C4}"/>
              </a:ext>
            </a:extLst>
          </p:cNvPr>
          <p:cNvSpPr>
            <a:spLocks noGrp="1"/>
          </p:cNvSpPr>
          <p:nvPr>
            <p:ph sz="half" idx="1"/>
          </p:nvPr>
        </p:nvSpPr>
        <p:spPr>
          <a:xfrm>
            <a:off x="1103138" y="2715768"/>
            <a:ext cx="4651726" cy="3534608"/>
          </a:xfrm>
        </p:spPr>
        <p:txBody>
          <a:bodyPr>
            <a:normAutofit/>
          </a:bodyPr>
          <a:lstStyle>
            <a:lvl1pPr marL="228600" indent="-228600">
              <a:lnSpc>
                <a:spcPct val="100000"/>
              </a:lnSpc>
              <a:spcAft>
                <a:spcPts val="600"/>
              </a:spcAft>
              <a:buClr>
                <a:srgbClr val="4B5563"/>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rgbClr val="4B5563"/>
              </a:buClr>
              <a:buFont typeface="Wingdings" pitchFamily="2" charset="2"/>
              <a:buChar char="§"/>
              <a:defRPr sz="2000"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rgbClr val="4B5563"/>
              </a:buClr>
              <a:buFont typeface="Wingdings" pitchFamily="2" charset="2"/>
              <a:buChar char="§"/>
              <a:defRPr sz="1800"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rgbClr val="4B5563"/>
              </a:buClr>
              <a:buFont typeface="Wingdings" pitchFamily="2" charset="2"/>
              <a:buChar char="§"/>
              <a:defRPr sz="1600"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4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2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1 col text">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7F3A4-3426-43C0-9628-1C9416AB44B0}"/>
              </a:ext>
            </a:extLst>
          </p:cNvPr>
          <p:cNvSpPr/>
          <p:nvPr userDrawn="1"/>
        </p:nvSpPr>
        <p:spPr>
          <a:xfrm>
            <a:off x="0" y="0"/>
            <a:ext cx="630195" cy="685800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389888" y="365125"/>
            <a:ext cx="9963912" cy="792343"/>
          </a:xfrm>
          <a:prstGeom prst="rect">
            <a:avLst/>
          </a:prstGeom>
        </p:spPr>
        <p:txBody>
          <a:bodyPr/>
          <a:lstStyle>
            <a:lvl1pPr>
              <a:lnSpc>
                <a:spcPct val="100000"/>
              </a:lnSpc>
              <a:defRPr b="0" i="0" cap="none" baseline="0">
                <a:solidFill>
                  <a:schemeClr val="tx2"/>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5" name="Vertical Text Placeholder 4">
            <a:extLst>
              <a:ext uri="{FF2B5EF4-FFF2-40B4-BE49-F238E27FC236}">
                <a16:creationId xmlns:a16="http://schemas.microsoft.com/office/drawing/2014/main" id="{B2F48973-A0DF-DB45-C798-81469430F3E8}"/>
              </a:ext>
            </a:extLst>
          </p:cNvPr>
          <p:cNvSpPr>
            <a:spLocks noGrp="1"/>
          </p:cNvSpPr>
          <p:nvPr>
            <p:ph type="body" orient="vert" sz="quarter" idx="16"/>
          </p:nvPr>
        </p:nvSpPr>
        <p:spPr>
          <a:xfrm rot="10800000">
            <a:off x="142873" y="741363"/>
            <a:ext cx="328523" cy="5601564"/>
          </a:xfrm>
          <a:prstGeom prst="rect">
            <a:avLst/>
          </a:prstGeom>
        </p:spPr>
        <p:txBody>
          <a:bodyPr vert="eaVert" anchor="ctr">
            <a:noAutofit/>
          </a:bodyPr>
          <a:lstStyle>
            <a:lvl1pPr marL="0" indent="0" algn="ctr">
              <a:buNone/>
              <a:defRPr sz="1400" b="0" i="0" cap="all" spc="300" baseline="0">
                <a:solidFill>
                  <a:schemeClr val="bg1"/>
                </a:solidFill>
                <a:latin typeface="Poppins" pitchFamily="2" charset="77"/>
                <a:cs typeface="Poppins" pitchFamily="2" charset="77"/>
              </a:defRPr>
            </a:lvl1pPr>
          </a:lstStyle>
          <a:p>
            <a:pPr lvl="0"/>
            <a:r>
              <a:rPr lang="en-US"/>
              <a:t>Click to edit</a:t>
            </a:r>
          </a:p>
        </p:txBody>
      </p:sp>
      <p:pic>
        <p:nvPicPr>
          <p:cNvPr id="8" name="Graphic 7">
            <a:extLst>
              <a:ext uri="{FF2B5EF4-FFF2-40B4-BE49-F238E27FC236}">
                <a16:creationId xmlns:a16="http://schemas.microsoft.com/office/drawing/2014/main" id="{2BC1A483-D71D-1DF2-C070-CCBF2462E1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527" y="196181"/>
            <a:ext cx="410004" cy="318892"/>
          </a:xfrm>
          <a:prstGeom prst="rect">
            <a:avLst/>
          </a:prstGeom>
        </p:spPr>
      </p:pic>
      <p:sp>
        <p:nvSpPr>
          <p:cNvPr id="6" name="Content Placeholder 2">
            <a:extLst>
              <a:ext uri="{FF2B5EF4-FFF2-40B4-BE49-F238E27FC236}">
                <a16:creationId xmlns:a16="http://schemas.microsoft.com/office/drawing/2014/main" id="{55F4672F-EFC3-09E1-1A8F-D6C80D705972}"/>
              </a:ext>
            </a:extLst>
          </p:cNvPr>
          <p:cNvSpPr>
            <a:spLocks noGrp="1"/>
          </p:cNvSpPr>
          <p:nvPr>
            <p:ph idx="1"/>
          </p:nvPr>
        </p:nvSpPr>
        <p:spPr>
          <a:xfrm>
            <a:off x="1389888" y="1460499"/>
            <a:ext cx="9963912" cy="5032375"/>
          </a:xfrm>
        </p:spPr>
        <p:txBody>
          <a:bodyPr/>
          <a:lstStyle>
            <a:lvl1pPr marL="2286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978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1 col text">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7F3A4-3426-43C0-9628-1C9416AB44B0}"/>
              </a:ext>
            </a:extLst>
          </p:cNvPr>
          <p:cNvSpPr/>
          <p:nvPr userDrawn="1"/>
        </p:nvSpPr>
        <p:spPr>
          <a:xfrm>
            <a:off x="0" y="0"/>
            <a:ext cx="630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389888" y="365125"/>
            <a:ext cx="9963912" cy="792343"/>
          </a:xfrm>
          <a:prstGeom prst="rect">
            <a:avLst/>
          </a:prstGeom>
        </p:spPr>
        <p:txBody>
          <a:bodyPr/>
          <a:lstStyle>
            <a:lvl1pPr>
              <a:lnSpc>
                <a:spcPct val="100000"/>
              </a:lnSpc>
              <a:defRPr b="0" i="0" cap="none" baseline="0">
                <a:solidFill>
                  <a:schemeClr val="tx2"/>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5" name="Vertical Text Placeholder 4">
            <a:extLst>
              <a:ext uri="{FF2B5EF4-FFF2-40B4-BE49-F238E27FC236}">
                <a16:creationId xmlns:a16="http://schemas.microsoft.com/office/drawing/2014/main" id="{B2F48973-A0DF-DB45-C798-81469430F3E8}"/>
              </a:ext>
            </a:extLst>
          </p:cNvPr>
          <p:cNvSpPr>
            <a:spLocks noGrp="1"/>
          </p:cNvSpPr>
          <p:nvPr>
            <p:ph type="body" orient="vert" sz="quarter" idx="16"/>
          </p:nvPr>
        </p:nvSpPr>
        <p:spPr>
          <a:xfrm rot="10800000">
            <a:off x="142873" y="741363"/>
            <a:ext cx="328523" cy="5601564"/>
          </a:xfrm>
          <a:prstGeom prst="rect">
            <a:avLst/>
          </a:prstGeom>
        </p:spPr>
        <p:txBody>
          <a:bodyPr vert="eaVert" anchor="ctr">
            <a:noAutofit/>
          </a:bodyPr>
          <a:lstStyle>
            <a:lvl1pPr marL="0" indent="0" algn="ctr">
              <a:buNone/>
              <a:defRPr sz="1400" b="0" i="0" cap="all" spc="300" baseline="0">
                <a:solidFill>
                  <a:schemeClr val="bg1"/>
                </a:solidFill>
                <a:latin typeface="Poppins" pitchFamily="2" charset="77"/>
                <a:cs typeface="Poppins" pitchFamily="2" charset="77"/>
              </a:defRPr>
            </a:lvl1pPr>
          </a:lstStyle>
          <a:p>
            <a:pPr lvl="0"/>
            <a:r>
              <a:rPr lang="en-US"/>
              <a:t>Click to edit</a:t>
            </a:r>
          </a:p>
        </p:txBody>
      </p:sp>
      <p:pic>
        <p:nvPicPr>
          <p:cNvPr id="8" name="Graphic 7">
            <a:extLst>
              <a:ext uri="{FF2B5EF4-FFF2-40B4-BE49-F238E27FC236}">
                <a16:creationId xmlns:a16="http://schemas.microsoft.com/office/drawing/2014/main" id="{2BC1A483-D71D-1DF2-C070-CCBF2462E1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527" y="196181"/>
            <a:ext cx="410004" cy="318892"/>
          </a:xfrm>
          <a:prstGeom prst="rect">
            <a:avLst/>
          </a:prstGeom>
        </p:spPr>
      </p:pic>
      <p:sp>
        <p:nvSpPr>
          <p:cNvPr id="6" name="Content Placeholder 2">
            <a:extLst>
              <a:ext uri="{FF2B5EF4-FFF2-40B4-BE49-F238E27FC236}">
                <a16:creationId xmlns:a16="http://schemas.microsoft.com/office/drawing/2014/main" id="{0EEF6287-7056-C7FC-F3BC-2216D5F51C1A}"/>
              </a:ext>
            </a:extLst>
          </p:cNvPr>
          <p:cNvSpPr>
            <a:spLocks noGrp="1"/>
          </p:cNvSpPr>
          <p:nvPr>
            <p:ph idx="1"/>
          </p:nvPr>
        </p:nvSpPr>
        <p:spPr>
          <a:xfrm>
            <a:off x="1389888" y="1460499"/>
            <a:ext cx="9963912" cy="5032375"/>
          </a:xfrm>
        </p:spPr>
        <p:txBody>
          <a:bodyPr/>
          <a:lstStyle>
            <a:lvl1pPr marL="2286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725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1 col text">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7F3A4-3426-43C0-9628-1C9416AB44B0}"/>
              </a:ext>
            </a:extLst>
          </p:cNvPr>
          <p:cNvSpPr/>
          <p:nvPr userDrawn="1"/>
        </p:nvSpPr>
        <p:spPr>
          <a:xfrm>
            <a:off x="0" y="0"/>
            <a:ext cx="63019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389888" y="365125"/>
            <a:ext cx="9963912" cy="792343"/>
          </a:xfrm>
          <a:prstGeom prst="rect">
            <a:avLst/>
          </a:prstGeom>
        </p:spPr>
        <p:txBody>
          <a:bodyPr/>
          <a:lstStyle>
            <a:lvl1pPr>
              <a:lnSpc>
                <a:spcPct val="100000"/>
              </a:lnSpc>
              <a:defRPr b="0" i="0" cap="none" baseline="0">
                <a:solidFill>
                  <a:schemeClr val="tx2"/>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5" name="Vertical Text Placeholder 4">
            <a:extLst>
              <a:ext uri="{FF2B5EF4-FFF2-40B4-BE49-F238E27FC236}">
                <a16:creationId xmlns:a16="http://schemas.microsoft.com/office/drawing/2014/main" id="{B2F48973-A0DF-DB45-C798-81469430F3E8}"/>
              </a:ext>
            </a:extLst>
          </p:cNvPr>
          <p:cNvSpPr>
            <a:spLocks noGrp="1"/>
          </p:cNvSpPr>
          <p:nvPr>
            <p:ph type="body" orient="vert" sz="quarter" idx="16"/>
          </p:nvPr>
        </p:nvSpPr>
        <p:spPr>
          <a:xfrm rot="10800000">
            <a:off x="142873" y="741363"/>
            <a:ext cx="328523" cy="5601564"/>
          </a:xfrm>
          <a:prstGeom prst="rect">
            <a:avLst/>
          </a:prstGeom>
        </p:spPr>
        <p:txBody>
          <a:bodyPr vert="eaVert" anchor="ctr">
            <a:noAutofit/>
          </a:bodyPr>
          <a:lstStyle>
            <a:lvl1pPr marL="0" indent="0" algn="ctr">
              <a:buNone/>
              <a:defRPr sz="1400" b="0" i="0" cap="all" spc="300" baseline="0">
                <a:solidFill>
                  <a:schemeClr val="bg1"/>
                </a:solidFill>
                <a:latin typeface="Poppins" pitchFamily="2" charset="77"/>
                <a:cs typeface="Poppins" pitchFamily="2" charset="77"/>
              </a:defRPr>
            </a:lvl1pPr>
          </a:lstStyle>
          <a:p>
            <a:pPr lvl="0"/>
            <a:r>
              <a:rPr lang="en-US"/>
              <a:t>Click to edit</a:t>
            </a:r>
          </a:p>
        </p:txBody>
      </p:sp>
      <p:pic>
        <p:nvPicPr>
          <p:cNvPr id="8" name="Graphic 7">
            <a:extLst>
              <a:ext uri="{FF2B5EF4-FFF2-40B4-BE49-F238E27FC236}">
                <a16:creationId xmlns:a16="http://schemas.microsoft.com/office/drawing/2014/main" id="{2BC1A483-D71D-1DF2-C070-CCBF2462E1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527" y="196181"/>
            <a:ext cx="410004" cy="318892"/>
          </a:xfrm>
          <a:prstGeom prst="rect">
            <a:avLst/>
          </a:prstGeom>
        </p:spPr>
      </p:pic>
      <p:sp>
        <p:nvSpPr>
          <p:cNvPr id="6" name="Content Placeholder 2">
            <a:extLst>
              <a:ext uri="{FF2B5EF4-FFF2-40B4-BE49-F238E27FC236}">
                <a16:creationId xmlns:a16="http://schemas.microsoft.com/office/drawing/2014/main" id="{82DD241E-4801-6D85-0391-BB9E926B1435}"/>
              </a:ext>
            </a:extLst>
          </p:cNvPr>
          <p:cNvSpPr>
            <a:spLocks noGrp="1"/>
          </p:cNvSpPr>
          <p:nvPr>
            <p:ph idx="1"/>
          </p:nvPr>
        </p:nvSpPr>
        <p:spPr>
          <a:xfrm>
            <a:off x="1389888" y="1460499"/>
            <a:ext cx="9963912" cy="5032375"/>
          </a:xfrm>
        </p:spPr>
        <p:txBody>
          <a:bodyPr/>
          <a:lstStyle>
            <a:lvl1pPr marL="2286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318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1 col text">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7F3A4-3426-43C0-9628-1C9416AB44B0}"/>
              </a:ext>
            </a:extLst>
          </p:cNvPr>
          <p:cNvSpPr/>
          <p:nvPr userDrawn="1"/>
        </p:nvSpPr>
        <p:spPr>
          <a:xfrm>
            <a:off x="0" y="0"/>
            <a:ext cx="63019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389888" y="365125"/>
            <a:ext cx="9963912" cy="792343"/>
          </a:xfrm>
          <a:prstGeom prst="rect">
            <a:avLst/>
          </a:prstGeom>
        </p:spPr>
        <p:txBody>
          <a:bodyPr/>
          <a:lstStyle>
            <a:lvl1pPr>
              <a:lnSpc>
                <a:spcPct val="100000"/>
              </a:lnSpc>
              <a:defRPr b="0" i="0" cap="none" baseline="0">
                <a:solidFill>
                  <a:schemeClr val="tx2"/>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5" name="Vertical Text Placeholder 4">
            <a:extLst>
              <a:ext uri="{FF2B5EF4-FFF2-40B4-BE49-F238E27FC236}">
                <a16:creationId xmlns:a16="http://schemas.microsoft.com/office/drawing/2014/main" id="{B2F48973-A0DF-DB45-C798-81469430F3E8}"/>
              </a:ext>
            </a:extLst>
          </p:cNvPr>
          <p:cNvSpPr>
            <a:spLocks noGrp="1"/>
          </p:cNvSpPr>
          <p:nvPr>
            <p:ph type="body" orient="vert" sz="quarter" idx="16"/>
          </p:nvPr>
        </p:nvSpPr>
        <p:spPr>
          <a:xfrm rot="10800000">
            <a:off x="142873" y="741363"/>
            <a:ext cx="328523" cy="5601564"/>
          </a:xfrm>
          <a:prstGeom prst="rect">
            <a:avLst/>
          </a:prstGeom>
        </p:spPr>
        <p:txBody>
          <a:bodyPr vert="eaVert" anchor="ctr">
            <a:noAutofit/>
          </a:bodyPr>
          <a:lstStyle>
            <a:lvl1pPr marL="0" indent="0" algn="ctr">
              <a:buNone/>
              <a:defRPr sz="1400" b="0" i="0" cap="all" spc="300" baseline="0">
                <a:solidFill>
                  <a:schemeClr val="bg1"/>
                </a:solidFill>
                <a:latin typeface="Poppins" pitchFamily="2" charset="77"/>
                <a:cs typeface="Poppins" pitchFamily="2" charset="77"/>
              </a:defRPr>
            </a:lvl1pPr>
          </a:lstStyle>
          <a:p>
            <a:pPr lvl="0"/>
            <a:r>
              <a:rPr lang="en-US"/>
              <a:t>Click to edit</a:t>
            </a:r>
          </a:p>
        </p:txBody>
      </p:sp>
      <p:pic>
        <p:nvPicPr>
          <p:cNvPr id="8" name="Graphic 7">
            <a:extLst>
              <a:ext uri="{FF2B5EF4-FFF2-40B4-BE49-F238E27FC236}">
                <a16:creationId xmlns:a16="http://schemas.microsoft.com/office/drawing/2014/main" id="{2BC1A483-D71D-1DF2-C070-CCBF2462E1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527" y="196181"/>
            <a:ext cx="410004" cy="318892"/>
          </a:xfrm>
          <a:prstGeom prst="rect">
            <a:avLst/>
          </a:prstGeom>
        </p:spPr>
      </p:pic>
      <p:sp>
        <p:nvSpPr>
          <p:cNvPr id="6" name="Content Placeholder 2">
            <a:extLst>
              <a:ext uri="{FF2B5EF4-FFF2-40B4-BE49-F238E27FC236}">
                <a16:creationId xmlns:a16="http://schemas.microsoft.com/office/drawing/2014/main" id="{94F90DA0-8FF3-4D97-64A8-6CC27447F604}"/>
              </a:ext>
            </a:extLst>
          </p:cNvPr>
          <p:cNvSpPr>
            <a:spLocks noGrp="1"/>
          </p:cNvSpPr>
          <p:nvPr>
            <p:ph idx="1"/>
          </p:nvPr>
        </p:nvSpPr>
        <p:spPr>
          <a:xfrm>
            <a:off x="1389888" y="1460499"/>
            <a:ext cx="9963912" cy="5032375"/>
          </a:xfrm>
        </p:spPr>
        <p:txBody>
          <a:bodyPr/>
          <a:lstStyle>
            <a:lvl1pPr marL="2286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909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1 col text">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7F3A4-3426-43C0-9628-1C9416AB44B0}"/>
              </a:ext>
            </a:extLst>
          </p:cNvPr>
          <p:cNvSpPr/>
          <p:nvPr userDrawn="1"/>
        </p:nvSpPr>
        <p:spPr>
          <a:xfrm>
            <a:off x="0" y="0"/>
            <a:ext cx="630195" cy="6858000"/>
          </a:xfrm>
          <a:prstGeom prst="rect">
            <a:avLst/>
          </a:prstGeom>
          <a:solidFill>
            <a:srgbClr val="687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389888" y="365125"/>
            <a:ext cx="9963912" cy="792343"/>
          </a:xfrm>
          <a:prstGeom prst="rect">
            <a:avLst/>
          </a:prstGeom>
        </p:spPr>
        <p:txBody>
          <a:bodyPr/>
          <a:lstStyle>
            <a:lvl1pPr>
              <a:lnSpc>
                <a:spcPct val="100000"/>
              </a:lnSpc>
              <a:defRPr b="0" i="0" cap="none" baseline="0">
                <a:solidFill>
                  <a:schemeClr val="tx2"/>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3" name="Content Placeholder 2">
            <a:extLst>
              <a:ext uri="{FF2B5EF4-FFF2-40B4-BE49-F238E27FC236}">
                <a16:creationId xmlns:a16="http://schemas.microsoft.com/office/drawing/2014/main" id="{BBF73569-94DF-6C43-8587-472D9B340F42}"/>
              </a:ext>
            </a:extLst>
          </p:cNvPr>
          <p:cNvSpPr>
            <a:spLocks noGrp="1"/>
          </p:cNvSpPr>
          <p:nvPr>
            <p:ph idx="1"/>
          </p:nvPr>
        </p:nvSpPr>
        <p:spPr>
          <a:xfrm>
            <a:off x="1389888" y="1460499"/>
            <a:ext cx="9963912" cy="5032375"/>
          </a:xfrm>
        </p:spPr>
        <p:txBody>
          <a:bodyPr/>
          <a:lstStyle>
            <a:lvl1pPr marL="2286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B2F48973-A0DF-DB45-C798-81469430F3E8}"/>
              </a:ext>
            </a:extLst>
          </p:cNvPr>
          <p:cNvSpPr>
            <a:spLocks noGrp="1"/>
          </p:cNvSpPr>
          <p:nvPr>
            <p:ph type="body" orient="vert" sz="quarter" idx="16"/>
          </p:nvPr>
        </p:nvSpPr>
        <p:spPr>
          <a:xfrm rot="10800000">
            <a:off x="142873" y="741363"/>
            <a:ext cx="328523" cy="5601564"/>
          </a:xfrm>
          <a:prstGeom prst="rect">
            <a:avLst/>
          </a:prstGeom>
        </p:spPr>
        <p:txBody>
          <a:bodyPr vert="eaVert" anchor="ctr">
            <a:noAutofit/>
          </a:bodyPr>
          <a:lstStyle>
            <a:lvl1pPr marL="0" indent="0" algn="ctr">
              <a:buNone/>
              <a:defRPr sz="1400" b="0" i="0" cap="all" spc="300" baseline="0">
                <a:solidFill>
                  <a:schemeClr val="bg1"/>
                </a:solidFill>
                <a:latin typeface="Poppins" pitchFamily="2" charset="77"/>
                <a:cs typeface="Poppins" pitchFamily="2" charset="77"/>
              </a:defRPr>
            </a:lvl1pPr>
          </a:lstStyle>
          <a:p>
            <a:pPr lvl="0"/>
            <a:r>
              <a:rPr lang="en-US"/>
              <a:t>Click to edit</a:t>
            </a:r>
          </a:p>
        </p:txBody>
      </p:sp>
      <p:pic>
        <p:nvPicPr>
          <p:cNvPr id="8" name="Graphic 7">
            <a:extLst>
              <a:ext uri="{FF2B5EF4-FFF2-40B4-BE49-F238E27FC236}">
                <a16:creationId xmlns:a16="http://schemas.microsoft.com/office/drawing/2014/main" id="{2BC1A483-D71D-1DF2-C070-CCBF2462E1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527" y="196181"/>
            <a:ext cx="410004" cy="318892"/>
          </a:xfrm>
          <a:prstGeom prst="rect">
            <a:avLst/>
          </a:prstGeom>
        </p:spPr>
      </p:pic>
    </p:spTree>
    <p:extLst>
      <p:ext uri="{BB962C8B-B14F-4D97-AF65-F5344CB8AC3E}">
        <p14:creationId xmlns:p14="http://schemas.microsoft.com/office/powerpoint/2010/main" val="2122815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1 col text">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7F3A4-3426-43C0-9628-1C9416AB44B0}"/>
              </a:ext>
            </a:extLst>
          </p:cNvPr>
          <p:cNvSpPr/>
          <p:nvPr userDrawn="1"/>
        </p:nvSpPr>
        <p:spPr>
          <a:xfrm>
            <a:off x="0" y="0"/>
            <a:ext cx="630195" cy="6858000"/>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389888" y="365125"/>
            <a:ext cx="9963912" cy="792343"/>
          </a:xfrm>
          <a:prstGeom prst="rect">
            <a:avLst/>
          </a:prstGeom>
        </p:spPr>
        <p:txBody>
          <a:bodyPr/>
          <a:lstStyle>
            <a:lvl1pPr>
              <a:lnSpc>
                <a:spcPct val="100000"/>
              </a:lnSpc>
              <a:defRPr b="0" i="0" cap="none" baseline="0">
                <a:solidFill>
                  <a:schemeClr val="tx2"/>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5" name="Vertical Text Placeholder 4">
            <a:extLst>
              <a:ext uri="{FF2B5EF4-FFF2-40B4-BE49-F238E27FC236}">
                <a16:creationId xmlns:a16="http://schemas.microsoft.com/office/drawing/2014/main" id="{B2F48973-A0DF-DB45-C798-81469430F3E8}"/>
              </a:ext>
            </a:extLst>
          </p:cNvPr>
          <p:cNvSpPr>
            <a:spLocks noGrp="1"/>
          </p:cNvSpPr>
          <p:nvPr>
            <p:ph type="body" orient="vert" sz="quarter" idx="16"/>
          </p:nvPr>
        </p:nvSpPr>
        <p:spPr>
          <a:xfrm rot="10800000">
            <a:off x="142873" y="741363"/>
            <a:ext cx="328523" cy="5601564"/>
          </a:xfrm>
          <a:prstGeom prst="rect">
            <a:avLst/>
          </a:prstGeom>
        </p:spPr>
        <p:txBody>
          <a:bodyPr vert="eaVert" anchor="ctr">
            <a:noAutofit/>
          </a:bodyPr>
          <a:lstStyle>
            <a:lvl1pPr marL="0" indent="0" algn="ctr">
              <a:buNone/>
              <a:defRPr sz="1400" b="0" i="0" cap="all" spc="300" baseline="0">
                <a:solidFill>
                  <a:schemeClr val="bg1"/>
                </a:solidFill>
                <a:latin typeface="Poppins" pitchFamily="2" charset="77"/>
                <a:cs typeface="Poppins" pitchFamily="2" charset="77"/>
              </a:defRPr>
            </a:lvl1pPr>
          </a:lstStyle>
          <a:p>
            <a:pPr lvl="0"/>
            <a:r>
              <a:rPr lang="en-US"/>
              <a:t>Click to edit</a:t>
            </a:r>
          </a:p>
        </p:txBody>
      </p:sp>
      <p:pic>
        <p:nvPicPr>
          <p:cNvPr id="8" name="Graphic 7">
            <a:extLst>
              <a:ext uri="{FF2B5EF4-FFF2-40B4-BE49-F238E27FC236}">
                <a16:creationId xmlns:a16="http://schemas.microsoft.com/office/drawing/2014/main" id="{2BC1A483-D71D-1DF2-C070-CCBF2462E1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2527" y="196181"/>
            <a:ext cx="410004" cy="318892"/>
          </a:xfrm>
          <a:prstGeom prst="rect">
            <a:avLst/>
          </a:prstGeom>
        </p:spPr>
      </p:pic>
      <p:sp>
        <p:nvSpPr>
          <p:cNvPr id="6" name="Content Placeholder 2">
            <a:extLst>
              <a:ext uri="{FF2B5EF4-FFF2-40B4-BE49-F238E27FC236}">
                <a16:creationId xmlns:a16="http://schemas.microsoft.com/office/drawing/2014/main" id="{FD4061B9-3136-8AC0-C343-13B2EE0F130A}"/>
              </a:ext>
            </a:extLst>
          </p:cNvPr>
          <p:cNvSpPr>
            <a:spLocks noGrp="1"/>
          </p:cNvSpPr>
          <p:nvPr>
            <p:ph idx="1"/>
          </p:nvPr>
        </p:nvSpPr>
        <p:spPr>
          <a:xfrm>
            <a:off x="1389888" y="1460499"/>
            <a:ext cx="9963912" cy="5032375"/>
          </a:xfrm>
        </p:spPr>
        <p:txBody>
          <a:bodyPr/>
          <a:lstStyle>
            <a:lvl1pPr marL="2286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1pPr>
            <a:lvl2pPr marL="6858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2pPr>
            <a:lvl3pPr marL="11430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3pPr>
            <a:lvl4pPr marL="16002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4pPr>
            <a:lvl5pPr marL="2057400" indent="-228600">
              <a:buClr>
                <a:srgbClr val="4B5563"/>
              </a:buClr>
              <a:buFont typeface="Wingdings" pitchFamily="2" charset="2"/>
              <a:buChar char="§"/>
              <a:defRPr b="0" i="0">
                <a:solidFill>
                  <a:srgbClr val="626B7A"/>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963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line + Photo">
    <p:bg>
      <p:bgPr>
        <a:solidFill>
          <a:srgbClr val="E4EC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F49C-028B-BB46-8A23-9030BD10972A}"/>
              </a:ext>
            </a:extLst>
          </p:cNvPr>
          <p:cNvSpPr>
            <a:spLocks noGrp="1"/>
          </p:cNvSpPr>
          <p:nvPr>
            <p:ph type="title" hasCustomPrompt="1"/>
          </p:nvPr>
        </p:nvSpPr>
        <p:spPr>
          <a:xfrm>
            <a:off x="1104900" y="1221835"/>
            <a:ext cx="4739519" cy="1477055"/>
          </a:xfrm>
          <a:prstGeom prst="rect">
            <a:avLst/>
          </a:prstGeom>
        </p:spPr>
        <p:txBody>
          <a:bodyPr>
            <a:noAutofit/>
          </a:bodyPr>
          <a:lstStyle>
            <a:lvl1pPr algn="l">
              <a:lnSpc>
                <a:spcPct val="100000"/>
              </a:lnSpc>
              <a:defRPr sz="4800" b="1" i="0" cap="none" baseline="0">
                <a:solidFill>
                  <a:schemeClr val="tx2"/>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10" name="Picture Placeholder 8">
            <a:extLst>
              <a:ext uri="{FF2B5EF4-FFF2-40B4-BE49-F238E27FC236}">
                <a16:creationId xmlns:a16="http://schemas.microsoft.com/office/drawing/2014/main" id="{DE41CB0F-73F8-4AFD-1483-A74DC979DB9A}"/>
              </a:ext>
            </a:extLst>
          </p:cNvPr>
          <p:cNvSpPr>
            <a:spLocks noGrp="1"/>
          </p:cNvSpPr>
          <p:nvPr>
            <p:ph type="pic" sz="quarter" idx="15"/>
          </p:nvPr>
        </p:nvSpPr>
        <p:spPr>
          <a:xfrm>
            <a:off x="6752491" y="0"/>
            <a:ext cx="5439508" cy="6858000"/>
          </a:xfrm>
          <a:prstGeom prst="rect">
            <a:avLst/>
          </a:prstGeom>
          <a:noFill/>
          <a:ln>
            <a:noFill/>
          </a:ln>
        </p:spPr>
        <p:txBody>
          <a:bodyPr wrap="square" anchor="ctr">
            <a:noAutofit/>
          </a:bodyPr>
          <a:lstStyle>
            <a:lvl1pPr marL="0" indent="0" algn="ctr">
              <a:buNone/>
              <a:defRPr sz="1200">
                <a:solidFill>
                  <a:schemeClr val="tx1"/>
                </a:solidFill>
                <a:latin typeface="Poppins" pitchFamily="2" charset="77"/>
                <a:cs typeface="Poppins" pitchFamily="2" charset="77"/>
              </a:defRPr>
            </a:lvl1pPr>
          </a:lstStyle>
          <a:p>
            <a:endParaRPr lang="en-US"/>
          </a:p>
        </p:txBody>
      </p:sp>
      <p:sp>
        <p:nvSpPr>
          <p:cNvPr id="4" name="Content Placeholder 2">
            <a:extLst>
              <a:ext uri="{FF2B5EF4-FFF2-40B4-BE49-F238E27FC236}">
                <a16:creationId xmlns:a16="http://schemas.microsoft.com/office/drawing/2014/main" id="{E5A69809-EAE4-81D8-06F8-023B6683EEA8}"/>
              </a:ext>
            </a:extLst>
          </p:cNvPr>
          <p:cNvSpPr>
            <a:spLocks noGrp="1"/>
          </p:cNvSpPr>
          <p:nvPr>
            <p:ph sz="half" idx="1"/>
          </p:nvPr>
        </p:nvSpPr>
        <p:spPr>
          <a:xfrm>
            <a:off x="1104900" y="2747872"/>
            <a:ext cx="4739519" cy="2866835"/>
          </a:xfrm>
        </p:spPr>
        <p:txBody>
          <a:bodyPr/>
          <a:lstStyle>
            <a:lvl1pPr marL="0" indent="0">
              <a:lnSpc>
                <a:spcPct val="100000"/>
              </a:lnSpc>
              <a:spcAft>
                <a:spcPts val="600"/>
              </a:spcAft>
              <a:buClr>
                <a:srgbClr val="FF9900"/>
              </a:buClr>
              <a:buFont typeface="Wingdings" pitchFamily="2" charset="2"/>
              <a:buNone/>
              <a:defRPr b="0" i="0">
                <a:solidFill>
                  <a:schemeClr val="bg2">
                    <a:lumMod val="25000"/>
                  </a:schemeClr>
                </a:solidFill>
                <a:latin typeface="Poppins Medium" pitchFamily="2" charset="77"/>
                <a:ea typeface="Amazon Ember" panose="020B0603020204020204" pitchFamily="34" charset="0"/>
                <a:cs typeface="Poppins Medium" pitchFamily="2" charset="77"/>
              </a:defRPr>
            </a:lvl1pPr>
            <a:lvl2pPr marL="685800" indent="-228600">
              <a:lnSpc>
                <a:spcPct val="100000"/>
              </a:lnSpc>
              <a:spcAft>
                <a:spcPts val="600"/>
              </a:spcAft>
              <a:buClr>
                <a:srgbClr val="33C6F4"/>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2pPr>
            <a:lvl3pPr marL="1143000" indent="-228600">
              <a:lnSpc>
                <a:spcPct val="100000"/>
              </a:lnSpc>
              <a:spcAft>
                <a:spcPts val="600"/>
              </a:spcAft>
              <a:buClr>
                <a:srgbClr val="AED136"/>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3pPr>
            <a:lvl4pPr marL="16002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4pPr>
            <a:lvl5pPr marL="20574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p:txBody>
      </p:sp>
      <p:sp>
        <p:nvSpPr>
          <p:cNvPr id="5" name="Vertical Text Placeholder 4">
            <a:extLst>
              <a:ext uri="{FF2B5EF4-FFF2-40B4-BE49-F238E27FC236}">
                <a16:creationId xmlns:a16="http://schemas.microsoft.com/office/drawing/2014/main" id="{CDA77339-A12A-8E0B-8508-FD968125C5E9}"/>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Tree>
    <p:extLst>
      <p:ext uri="{BB962C8B-B14F-4D97-AF65-F5344CB8AC3E}">
        <p14:creationId xmlns:p14="http://schemas.microsoft.com/office/powerpoint/2010/main" val="34369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 + Text + Photo">
    <p:bg>
      <p:bgPr>
        <a:solidFill>
          <a:srgbClr val="E4EC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3F2F53-57D0-62D5-0D57-22879B1A4A46}"/>
              </a:ext>
            </a:extLst>
          </p:cNvPr>
          <p:cNvSpPr/>
          <p:nvPr/>
        </p:nvSpPr>
        <p:spPr>
          <a:xfrm>
            <a:off x="6752490" y="-1"/>
            <a:ext cx="5439507" cy="6857999"/>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cs typeface="Poppins" pitchFamily="2" charset="77"/>
            </a:endParaRPr>
          </a:p>
        </p:txBody>
      </p:sp>
      <p:sp>
        <p:nvSpPr>
          <p:cNvPr id="16" name="Picture Placeholder 8">
            <a:extLst>
              <a:ext uri="{FF2B5EF4-FFF2-40B4-BE49-F238E27FC236}">
                <a16:creationId xmlns:a16="http://schemas.microsoft.com/office/drawing/2014/main" id="{DF418723-C7C1-4F62-7224-722FAD8A4CB9}"/>
              </a:ext>
            </a:extLst>
          </p:cNvPr>
          <p:cNvSpPr>
            <a:spLocks noGrp="1"/>
          </p:cNvSpPr>
          <p:nvPr>
            <p:ph type="pic" sz="quarter" idx="15"/>
          </p:nvPr>
        </p:nvSpPr>
        <p:spPr>
          <a:xfrm>
            <a:off x="7206557" y="769544"/>
            <a:ext cx="4572001" cy="6088455"/>
          </a:xfrm>
          <a:prstGeom prst="rect">
            <a:avLst/>
          </a:prstGeom>
          <a:noFill/>
          <a:ln>
            <a:noFill/>
          </a:ln>
        </p:spPr>
        <p:txBody>
          <a:bodyPr wrap="square" anchor="ctr">
            <a:noAutofit/>
          </a:bodyPr>
          <a:lstStyle>
            <a:lvl1pPr marL="0" indent="0" algn="ctr">
              <a:buNone/>
              <a:defRPr sz="1200">
                <a:solidFill>
                  <a:schemeClr val="tx1"/>
                </a:solidFill>
                <a:latin typeface="Poppins" pitchFamily="2" charset="77"/>
                <a:cs typeface="Poppins" pitchFamily="2" charset="77"/>
              </a:defRPr>
            </a:lvl1pPr>
          </a:lstStyle>
          <a:p>
            <a:endParaRPr lang="en-US"/>
          </a:p>
        </p:txBody>
      </p:sp>
      <p:sp>
        <p:nvSpPr>
          <p:cNvPr id="4" name="Vertical Text Placeholder 4">
            <a:extLst>
              <a:ext uri="{FF2B5EF4-FFF2-40B4-BE49-F238E27FC236}">
                <a16:creationId xmlns:a16="http://schemas.microsoft.com/office/drawing/2014/main" id="{6B465D9B-C345-8B0C-0382-CC020E1D78DE}"/>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2" name="Title 1">
            <a:extLst>
              <a:ext uri="{FF2B5EF4-FFF2-40B4-BE49-F238E27FC236}">
                <a16:creationId xmlns:a16="http://schemas.microsoft.com/office/drawing/2014/main" id="{3B1221F8-D22F-5D5B-7CEB-5E0DB207B2A7}"/>
              </a:ext>
            </a:extLst>
          </p:cNvPr>
          <p:cNvSpPr>
            <a:spLocks noGrp="1"/>
          </p:cNvSpPr>
          <p:nvPr>
            <p:ph type="title" hasCustomPrompt="1"/>
          </p:nvPr>
        </p:nvSpPr>
        <p:spPr>
          <a:xfrm>
            <a:off x="1104900" y="1221835"/>
            <a:ext cx="4739519" cy="1477055"/>
          </a:xfrm>
          <a:prstGeom prst="rect">
            <a:avLst/>
          </a:prstGeom>
        </p:spPr>
        <p:txBody>
          <a:bodyPr>
            <a:noAutofit/>
          </a:bodyPr>
          <a:lstStyle>
            <a:lvl1pPr algn="l">
              <a:lnSpc>
                <a:spcPct val="100000"/>
              </a:lnSpc>
              <a:defRPr sz="4800" b="1" i="0" cap="none" baseline="0">
                <a:solidFill>
                  <a:schemeClr val="tx2"/>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5" name="Content Placeholder 2">
            <a:extLst>
              <a:ext uri="{FF2B5EF4-FFF2-40B4-BE49-F238E27FC236}">
                <a16:creationId xmlns:a16="http://schemas.microsoft.com/office/drawing/2014/main" id="{AE56F734-898B-C9CC-92E0-E6C021D6E50B}"/>
              </a:ext>
            </a:extLst>
          </p:cNvPr>
          <p:cNvSpPr>
            <a:spLocks noGrp="1"/>
          </p:cNvSpPr>
          <p:nvPr>
            <p:ph sz="half" idx="1"/>
          </p:nvPr>
        </p:nvSpPr>
        <p:spPr>
          <a:xfrm>
            <a:off x="1104900" y="2747872"/>
            <a:ext cx="4739519" cy="2866835"/>
          </a:xfrm>
        </p:spPr>
        <p:txBody>
          <a:bodyPr/>
          <a:lstStyle>
            <a:lvl1pPr marL="0" indent="0">
              <a:lnSpc>
                <a:spcPct val="100000"/>
              </a:lnSpc>
              <a:spcAft>
                <a:spcPts val="600"/>
              </a:spcAft>
              <a:buClr>
                <a:srgbClr val="FF9900"/>
              </a:buClr>
              <a:buFont typeface="Wingdings" pitchFamily="2" charset="2"/>
              <a:buNone/>
              <a:defRPr b="0" i="0">
                <a:solidFill>
                  <a:schemeClr val="bg2">
                    <a:lumMod val="25000"/>
                  </a:schemeClr>
                </a:solidFill>
                <a:latin typeface="Poppins Medium" pitchFamily="2" charset="77"/>
                <a:ea typeface="Amazon Ember" panose="020B0603020204020204" pitchFamily="34" charset="0"/>
                <a:cs typeface="Poppins Medium" pitchFamily="2" charset="77"/>
              </a:defRPr>
            </a:lvl1pPr>
            <a:lvl2pPr marL="685800" indent="-228600">
              <a:lnSpc>
                <a:spcPct val="100000"/>
              </a:lnSpc>
              <a:spcAft>
                <a:spcPts val="600"/>
              </a:spcAft>
              <a:buClr>
                <a:srgbClr val="33C6F4"/>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2pPr>
            <a:lvl3pPr marL="1143000" indent="-228600">
              <a:lnSpc>
                <a:spcPct val="100000"/>
              </a:lnSpc>
              <a:spcAft>
                <a:spcPts val="600"/>
              </a:spcAft>
              <a:buClr>
                <a:srgbClr val="AED136"/>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3pPr>
            <a:lvl4pPr marL="16002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4pPr>
            <a:lvl5pPr marL="2057400" indent="-228600">
              <a:lnSpc>
                <a:spcPct val="100000"/>
              </a:lnSpc>
              <a:spcAft>
                <a:spcPts val="600"/>
              </a:spcAft>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p:txBody>
      </p:sp>
    </p:spTree>
    <p:extLst>
      <p:ext uri="{BB962C8B-B14F-4D97-AF65-F5344CB8AC3E}">
        <p14:creationId xmlns:p14="http://schemas.microsoft.com/office/powerpoint/2010/main" val="38439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VER SLIDE">
    <p:bg>
      <p:bgPr>
        <a:solidFill>
          <a:srgbClr val="E4ECF7"/>
        </a:solidFill>
        <a:effectLst/>
      </p:bgPr>
    </p:bg>
    <p:spTree>
      <p:nvGrpSpPr>
        <p:cNvPr id="1" name=""/>
        <p:cNvGrpSpPr/>
        <p:nvPr/>
      </p:nvGrpSpPr>
      <p:grpSpPr>
        <a:xfrm>
          <a:off x="0" y="0"/>
          <a:ext cx="0" cy="0"/>
          <a:chOff x="0" y="0"/>
          <a:chExt cx="0" cy="0"/>
        </a:xfrm>
      </p:grpSpPr>
      <p:sp>
        <p:nvSpPr>
          <p:cNvPr id="9" name="Google Shape;10;p82">
            <a:extLst>
              <a:ext uri="{FF2B5EF4-FFF2-40B4-BE49-F238E27FC236}">
                <a16:creationId xmlns:a16="http://schemas.microsoft.com/office/drawing/2014/main" id="{4E049A8E-F5BD-E9DE-EFB0-0F49D11F35CB}"/>
              </a:ext>
            </a:extLst>
          </p:cNvPr>
          <p:cNvSpPr txBox="1">
            <a:spLocks noGrp="1"/>
          </p:cNvSpPr>
          <p:nvPr>
            <p:ph type="title"/>
          </p:nvPr>
        </p:nvSpPr>
        <p:spPr>
          <a:xfrm>
            <a:off x="889000" y="1223176"/>
            <a:ext cx="10414000" cy="23241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sz="6000" b="1" i="0">
                <a:solidFill>
                  <a:schemeClr val="accent4"/>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 name="Google Shape;11;p82">
            <a:extLst>
              <a:ext uri="{FF2B5EF4-FFF2-40B4-BE49-F238E27FC236}">
                <a16:creationId xmlns:a16="http://schemas.microsoft.com/office/drawing/2014/main" id="{163C8CA4-5ABF-A873-260F-CBDF24C223F3}"/>
              </a:ext>
            </a:extLst>
          </p:cNvPr>
          <p:cNvSpPr txBox="1">
            <a:spLocks noGrp="1"/>
          </p:cNvSpPr>
          <p:nvPr>
            <p:ph type="body" idx="1"/>
          </p:nvPr>
        </p:nvSpPr>
        <p:spPr>
          <a:xfrm>
            <a:off x="889000" y="3610776"/>
            <a:ext cx="10414000" cy="793750"/>
          </a:xfrm>
          <a:prstGeom prst="rect">
            <a:avLst/>
          </a:prstGeom>
          <a:noFill/>
          <a:ln>
            <a:noFill/>
          </a:ln>
        </p:spPr>
        <p:txBody>
          <a:bodyPr spcFirstLastPara="1" wrap="square" lIns="50800" tIns="50800" rIns="50800" bIns="50800" anchor="t" anchorCtr="0">
            <a:normAutofit/>
          </a:bodyPr>
          <a:lstStyle>
            <a:lvl1pPr marL="228600" lvl="0" indent="-114300" algn="ctr">
              <a:lnSpc>
                <a:spcPct val="100000"/>
              </a:lnSpc>
              <a:spcBef>
                <a:spcPts val="0"/>
              </a:spcBef>
              <a:spcAft>
                <a:spcPts val="0"/>
              </a:spcAft>
              <a:buClr>
                <a:srgbClr val="000000"/>
              </a:buClr>
              <a:buSzPts val="4400"/>
              <a:buFont typeface="Helvetica Neue Light"/>
              <a:buNone/>
              <a:defRPr sz="2400" b="0" i="0">
                <a:solidFill>
                  <a:schemeClr val="tx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Tree>
    <p:extLst>
      <p:ext uri="{BB962C8B-B14F-4D97-AF65-F5344CB8AC3E}">
        <p14:creationId xmlns:p14="http://schemas.microsoft.com/office/powerpoint/2010/main" val="6972646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s 2 col">
    <p:bg>
      <p:bgPr>
        <a:solidFill>
          <a:srgbClr val="E4ECF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C5F822-819E-3E9E-13C5-78781CFC8F99}"/>
              </a:ext>
            </a:extLst>
          </p:cNvPr>
          <p:cNvSpPr/>
          <p:nvPr userDrawn="1"/>
        </p:nvSpPr>
        <p:spPr>
          <a:xfrm>
            <a:off x="0" y="1"/>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tx2"/>
              </a:solidFill>
              <a:latin typeface="Poppins" pitchFamily="2" charset="77"/>
            </a:endParaRPr>
          </a:p>
        </p:txBody>
      </p:sp>
      <p:sp>
        <p:nvSpPr>
          <p:cNvPr id="8" name="Title 1">
            <a:extLst>
              <a:ext uri="{FF2B5EF4-FFF2-40B4-BE49-F238E27FC236}">
                <a16:creationId xmlns:a16="http://schemas.microsoft.com/office/drawing/2014/main" id="{F8499890-A6CC-E28E-03EB-1C7282503708}"/>
              </a:ext>
            </a:extLst>
          </p:cNvPr>
          <p:cNvSpPr>
            <a:spLocks noGrp="1"/>
          </p:cNvSpPr>
          <p:nvPr>
            <p:ph type="title" hasCustomPrompt="1"/>
          </p:nvPr>
        </p:nvSpPr>
        <p:spPr>
          <a:xfrm>
            <a:off x="544694" y="606814"/>
            <a:ext cx="5010164" cy="937528"/>
          </a:xfrm>
          <a:prstGeom prst="rect">
            <a:avLst/>
          </a:prstGeom>
        </p:spPr>
        <p:txBody>
          <a:bodyPr>
            <a:noAutofit/>
          </a:bodyPr>
          <a:lstStyle>
            <a:lvl1pPr algn="ctr">
              <a:lnSpc>
                <a:spcPct val="100000"/>
              </a:lnSpc>
              <a:defRPr sz="3200" b="1" i="0" cap="none" baseline="0">
                <a:solidFill>
                  <a:schemeClr val="bg1"/>
                </a:solidFill>
                <a:latin typeface="Poppins" pitchFamily="2" charset="77"/>
                <a:ea typeface="Amazon Ember Display Heavy" panose="020F0603020204020204" pitchFamily="34" charset="0"/>
                <a:cs typeface="Poppins" pitchFamily="2" charset="77"/>
              </a:defRPr>
            </a:lvl1pPr>
          </a:lstStyle>
          <a:p>
            <a:r>
              <a:rPr lang="en-US"/>
              <a:t>Click to edit title style</a:t>
            </a:r>
          </a:p>
        </p:txBody>
      </p:sp>
      <p:sp>
        <p:nvSpPr>
          <p:cNvPr id="9" name="Picture Placeholder 8">
            <a:extLst>
              <a:ext uri="{FF2B5EF4-FFF2-40B4-BE49-F238E27FC236}">
                <a16:creationId xmlns:a16="http://schemas.microsoft.com/office/drawing/2014/main" id="{42ABC819-62AE-197E-C398-76E8F2B59DA3}"/>
              </a:ext>
            </a:extLst>
          </p:cNvPr>
          <p:cNvSpPr>
            <a:spLocks noGrp="1"/>
          </p:cNvSpPr>
          <p:nvPr>
            <p:ph type="pic" sz="quarter" idx="15"/>
          </p:nvPr>
        </p:nvSpPr>
        <p:spPr>
          <a:xfrm>
            <a:off x="6768395" y="1401417"/>
            <a:ext cx="5010164" cy="4883636"/>
          </a:xfrm>
          <a:prstGeom prst="rect">
            <a:avLst/>
          </a:prstGeom>
          <a:noFill/>
          <a:ln>
            <a:noFill/>
          </a:ln>
        </p:spPr>
        <p:txBody>
          <a:bodyPr wrap="square" anchor="ctr">
            <a:noAutofit/>
          </a:bodyPr>
          <a:lstStyle>
            <a:lvl1pPr marL="0" indent="0" algn="ctr">
              <a:buNone/>
              <a:defRPr sz="1200">
                <a:solidFill>
                  <a:srgbClr val="4B5563"/>
                </a:solidFill>
                <a:latin typeface="Poppins" pitchFamily="2" charset="77"/>
                <a:cs typeface="Poppins" pitchFamily="2" charset="77"/>
              </a:defRPr>
            </a:lvl1pPr>
          </a:lstStyle>
          <a:p>
            <a:endParaRPr lang="en-US"/>
          </a:p>
        </p:txBody>
      </p:sp>
      <p:sp>
        <p:nvSpPr>
          <p:cNvPr id="11" name="Picture Placeholder 8">
            <a:extLst>
              <a:ext uri="{FF2B5EF4-FFF2-40B4-BE49-F238E27FC236}">
                <a16:creationId xmlns:a16="http://schemas.microsoft.com/office/drawing/2014/main" id="{2AE323C3-4D3D-72EE-E840-073112687479}"/>
              </a:ext>
            </a:extLst>
          </p:cNvPr>
          <p:cNvSpPr>
            <a:spLocks noGrp="1"/>
          </p:cNvSpPr>
          <p:nvPr>
            <p:ph type="pic" sz="quarter" idx="16"/>
          </p:nvPr>
        </p:nvSpPr>
        <p:spPr>
          <a:xfrm>
            <a:off x="544694" y="1447715"/>
            <a:ext cx="5010164" cy="5410283"/>
          </a:xfrm>
          <a:prstGeom prst="rect">
            <a:avLst/>
          </a:prstGeom>
          <a:noFill/>
          <a:ln>
            <a:noFill/>
          </a:ln>
        </p:spPr>
        <p:txBody>
          <a:bodyPr wrap="square" anchor="ctr">
            <a:noAutofit/>
          </a:bodyPr>
          <a:lstStyle>
            <a:lvl1pPr marL="0" indent="0" algn="ctr">
              <a:buNone/>
              <a:defRPr sz="1200">
                <a:solidFill>
                  <a:schemeClr val="bg1"/>
                </a:solidFill>
                <a:latin typeface="Poppins" pitchFamily="2" charset="77"/>
                <a:cs typeface="Poppins" pitchFamily="2" charset="77"/>
              </a:defRPr>
            </a:lvl1pPr>
          </a:lstStyle>
          <a:p>
            <a:endParaRPr lang="en-US"/>
          </a:p>
        </p:txBody>
      </p:sp>
      <p:sp>
        <p:nvSpPr>
          <p:cNvPr id="13" name="Text Placeholder 12">
            <a:extLst>
              <a:ext uri="{FF2B5EF4-FFF2-40B4-BE49-F238E27FC236}">
                <a16:creationId xmlns:a16="http://schemas.microsoft.com/office/drawing/2014/main" id="{B9B3AE89-9CD9-9F0E-489C-17BBB0865849}"/>
              </a:ext>
            </a:extLst>
          </p:cNvPr>
          <p:cNvSpPr>
            <a:spLocks noGrp="1"/>
          </p:cNvSpPr>
          <p:nvPr>
            <p:ph type="body" sz="quarter" idx="17" hasCustomPrompt="1"/>
          </p:nvPr>
        </p:nvSpPr>
        <p:spPr>
          <a:xfrm>
            <a:off x="6768396" y="606815"/>
            <a:ext cx="5010164" cy="937527"/>
          </a:xfrm>
        </p:spPr>
        <p:txBody>
          <a:bodyPr anchor="ctr">
            <a:normAutofit/>
          </a:bodyPr>
          <a:lstStyle>
            <a:lvl1pPr marL="0" indent="0" algn="ctr">
              <a:buNone/>
              <a:defRPr sz="3200" b="1">
                <a:solidFill>
                  <a:schemeClr val="tx2"/>
                </a:solidFill>
                <a:latin typeface="Poppins" pitchFamily="2" charset="77"/>
                <a:cs typeface="Poppins" pitchFamily="2" charset="77"/>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Click to edit title styles</a:t>
            </a:r>
          </a:p>
        </p:txBody>
      </p:sp>
      <p:sp>
        <p:nvSpPr>
          <p:cNvPr id="2" name="Vertical Text Placeholder 4">
            <a:extLst>
              <a:ext uri="{FF2B5EF4-FFF2-40B4-BE49-F238E27FC236}">
                <a16:creationId xmlns:a16="http://schemas.microsoft.com/office/drawing/2014/main" id="{DE5B6F4E-B880-D989-60D2-7C7E3182CF3F}"/>
              </a:ext>
            </a:extLst>
          </p:cNvPr>
          <p:cNvSpPr>
            <a:spLocks noGrp="1"/>
          </p:cNvSpPr>
          <p:nvPr>
            <p:ph type="body" orient="vert" sz="quarter" idx="18" hasCustomPrompt="1"/>
          </p:nvPr>
        </p:nvSpPr>
        <p:spPr>
          <a:xfrm rot="16200000">
            <a:off x="9027382" y="3750531"/>
            <a:ext cx="328523" cy="5601564"/>
          </a:xfrm>
        </p:spPr>
        <p:txBody>
          <a:bodyPr vert="eaVert" anchor="ctr">
            <a:noAutofit/>
          </a:bodyPr>
          <a:lstStyle>
            <a:lvl1pPr marL="0" indent="0" algn="r">
              <a:buNone/>
              <a:defRPr sz="1100" cap="all" spc="300" baseline="0">
                <a:solidFill>
                  <a:srgbClr val="D1D5DB"/>
                </a:solidFill>
              </a:defRPr>
            </a:lvl1pPr>
          </a:lstStyle>
          <a:p>
            <a:pPr lvl="0"/>
            <a:r>
              <a:rPr lang="en-US"/>
              <a:t>Click to edit FOOTER</a:t>
            </a:r>
          </a:p>
        </p:txBody>
      </p:sp>
    </p:spTree>
    <p:extLst>
      <p:ext uri="{BB962C8B-B14F-4D97-AF65-F5344CB8AC3E}">
        <p14:creationId xmlns:p14="http://schemas.microsoft.com/office/powerpoint/2010/main" val="373901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50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nodePh="1">
                                  <p:stCondLst>
                                    <p:cond delay="500"/>
                                  </p:stCondLst>
                                  <p:endCondLst>
                                    <p:cond evt="begin" delay="0">
                                      <p:tn val="8"/>
                                    </p:cond>
                                  </p:endCondLst>
                                  <p:childTnLst>
                                    <p:animScale>
                                      <p:cBhvr>
                                        <p:cTn id="9" dur="500" fill="hold"/>
                                        <p:tgtEl>
                                          <p:spTgt spid="9"/>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 2 col text">
    <p:bg>
      <p:bgPr>
        <a:solidFill>
          <a:srgbClr val="E4ECF7"/>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E0BB068-F03C-0F40-773D-5D85F403126D}"/>
              </a:ext>
            </a:extLst>
          </p:cNvPr>
          <p:cNvSpPr/>
          <p:nvPr userDrawn="1"/>
        </p:nvSpPr>
        <p:spPr>
          <a:xfrm>
            <a:off x="1125950" y="498953"/>
            <a:ext cx="720247" cy="720247"/>
          </a:xfrm>
          <a:prstGeom prst="roundRect">
            <a:avLst>
              <a:gd name="adj" fmla="val 8841"/>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4" name="Title 1">
            <a:extLst>
              <a:ext uri="{FF2B5EF4-FFF2-40B4-BE49-F238E27FC236}">
                <a16:creationId xmlns:a16="http://schemas.microsoft.com/office/drawing/2014/main" id="{65DB07AE-525B-E5B8-111D-36CF8CA59747}"/>
              </a:ext>
            </a:extLst>
          </p:cNvPr>
          <p:cNvSpPr>
            <a:spLocks noGrp="1"/>
          </p:cNvSpPr>
          <p:nvPr>
            <p:ph type="title" hasCustomPrompt="1"/>
          </p:nvPr>
        </p:nvSpPr>
        <p:spPr>
          <a:xfrm>
            <a:off x="1969647" y="498953"/>
            <a:ext cx="9067981" cy="720247"/>
          </a:xfrm>
          <a:prstGeom prst="rect">
            <a:avLst/>
          </a:prstGeom>
        </p:spPr>
        <p:txBody>
          <a:bodyPr>
            <a:noAutofit/>
          </a:bodyPr>
          <a:lstStyle>
            <a:lvl1pPr algn="l">
              <a:lnSpc>
                <a:spcPct val="100000"/>
              </a:lnSpc>
              <a:defRPr sz="4000" b="1" i="0" cap="none" baseline="0">
                <a:solidFill>
                  <a:schemeClr val="tx2"/>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15" name="Content Placeholder 2">
            <a:extLst>
              <a:ext uri="{FF2B5EF4-FFF2-40B4-BE49-F238E27FC236}">
                <a16:creationId xmlns:a16="http://schemas.microsoft.com/office/drawing/2014/main" id="{1577E575-12BD-32D4-1DFB-C181E6023E2A}"/>
              </a:ext>
            </a:extLst>
          </p:cNvPr>
          <p:cNvSpPr>
            <a:spLocks noGrp="1"/>
          </p:cNvSpPr>
          <p:nvPr>
            <p:ph sz="half" idx="1"/>
          </p:nvPr>
        </p:nvSpPr>
        <p:spPr>
          <a:xfrm>
            <a:off x="1035078" y="1721225"/>
            <a:ext cx="4657344" cy="4595208"/>
          </a:xfrm>
        </p:spPr>
        <p:txBody>
          <a:bodyPr/>
          <a:lstStyle>
            <a:lvl1pPr marL="2286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D4FE23B9-8275-6863-8E99-16B2E8554FA9}"/>
              </a:ext>
            </a:extLst>
          </p:cNvPr>
          <p:cNvSpPr>
            <a:spLocks noGrp="1"/>
          </p:cNvSpPr>
          <p:nvPr>
            <p:ph sz="half" idx="10"/>
          </p:nvPr>
        </p:nvSpPr>
        <p:spPr>
          <a:xfrm>
            <a:off x="6380284" y="1721225"/>
            <a:ext cx="4657344" cy="4595208"/>
          </a:xfrm>
        </p:spPr>
        <p:txBody>
          <a:bodyPr/>
          <a:lstStyle>
            <a:lvl1pPr marL="2286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chemeClr val="bg2">
                    <a:lumMod val="25000"/>
                  </a:schemeClr>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Vertical Text Placeholder 4">
            <a:extLst>
              <a:ext uri="{FF2B5EF4-FFF2-40B4-BE49-F238E27FC236}">
                <a16:creationId xmlns:a16="http://schemas.microsoft.com/office/drawing/2014/main" id="{2647C03B-1A7F-1882-C0A5-51CE8CDD0279}"/>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Tree>
    <p:extLst>
      <p:ext uri="{BB962C8B-B14F-4D97-AF65-F5344CB8AC3E}">
        <p14:creationId xmlns:p14="http://schemas.microsoft.com/office/powerpoint/2010/main" val="3097003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 text">
    <p:bg>
      <p:bgPr>
        <a:solidFill>
          <a:srgbClr val="E4EC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58CEF-A5D8-5D4B-962D-1B0DF87E1254}"/>
              </a:ext>
            </a:extLst>
          </p:cNvPr>
          <p:cNvSpPr>
            <a:spLocks noGrp="1"/>
          </p:cNvSpPr>
          <p:nvPr>
            <p:ph sz="half" idx="1"/>
          </p:nvPr>
        </p:nvSpPr>
        <p:spPr>
          <a:xfrm>
            <a:off x="1103138" y="1499446"/>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00A14A-1A0F-3E42-8E21-6CD1EEB513CD}"/>
              </a:ext>
            </a:extLst>
          </p:cNvPr>
          <p:cNvSpPr>
            <a:spLocks noGrp="1"/>
          </p:cNvSpPr>
          <p:nvPr>
            <p:ph sz="half" idx="2"/>
          </p:nvPr>
        </p:nvSpPr>
        <p:spPr>
          <a:xfrm>
            <a:off x="6437138" y="1499446"/>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Vertical Text Placeholder 4">
            <a:extLst>
              <a:ext uri="{FF2B5EF4-FFF2-40B4-BE49-F238E27FC236}">
                <a16:creationId xmlns:a16="http://schemas.microsoft.com/office/drawing/2014/main" id="{DA80CDC8-E42A-EE6F-8025-B50ABF83A6FC}"/>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5" name="Title 1">
            <a:extLst>
              <a:ext uri="{FF2B5EF4-FFF2-40B4-BE49-F238E27FC236}">
                <a16:creationId xmlns:a16="http://schemas.microsoft.com/office/drawing/2014/main" id="{89FFCCF6-698A-772C-67AA-23F12E1BE2C2}"/>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31254285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 2 Card Blocks">
    <p:bg>
      <p:bgPr>
        <a:solidFill>
          <a:srgbClr val="E4ECF7"/>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B3A4126-5A61-3E22-EB90-54B3F3FA7CBE}"/>
              </a:ext>
            </a:extLst>
          </p:cNvPr>
          <p:cNvSpPr/>
          <p:nvPr/>
        </p:nvSpPr>
        <p:spPr>
          <a:xfrm>
            <a:off x="1102430" y="2186974"/>
            <a:ext cx="4657344" cy="3728403"/>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3" name="Oval 2">
            <a:extLst>
              <a:ext uri="{FF2B5EF4-FFF2-40B4-BE49-F238E27FC236}">
                <a16:creationId xmlns:a16="http://schemas.microsoft.com/office/drawing/2014/main" id="{8003ABC7-6168-C2F4-E4C7-664A07E1A7ED}"/>
              </a:ext>
            </a:extLst>
          </p:cNvPr>
          <p:cNvSpPr/>
          <p:nvPr/>
        </p:nvSpPr>
        <p:spPr>
          <a:xfrm>
            <a:off x="2971193" y="1723950"/>
            <a:ext cx="919819" cy="919819"/>
          </a:xfrm>
          <a:prstGeom prst="ellipse">
            <a:avLst/>
          </a:pr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4" name="Rounded Rectangle 3">
            <a:extLst>
              <a:ext uri="{FF2B5EF4-FFF2-40B4-BE49-F238E27FC236}">
                <a16:creationId xmlns:a16="http://schemas.microsoft.com/office/drawing/2014/main" id="{FFA92A0A-1B5D-EB30-F188-879D8D637D66}"/>
              </a:ext>
            </a:extLst>
          </p:cNvPr>
          <p:cNvSpPr/>
          <p:nvPr/>
        </p:nvSpPr>
        <p:spPr>
          <a:xfrm>
            <a:off x="6436811" y="2186975"/>
            <a:ext cx="4657344" cy="3728403"/>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9" name="Content Placeholder 2">
            <a:extLst>
              <a:ext uri="{FF2B5EF4-FFF2-40B4-BE49-F238E27FC236}">
                <a16:creationId xmlns:a16="http://schemas.microsoft.com/office/drawing/2014/main" id="{8BFB714B-8910-6067-52BD-A4C63502BF78}"/>
              </a:ext>
            </a:extLst>
          </p:cNvPr>
          <p:cNvSpPr>
            <a:spLocks noGrp="1"/>
          </p:cNvSpPr>
          <p:nvPr>
            <p:ph sz="half" idx="1"/>
          </p:nvPr>
        </p:nvSpPr>
        <p:spPr>
          <a:xfrm>
            <a:off x="1287801" y="2909993"/>
            <a:ext cx="4267200" cy="3137224"/>
          </a:xfrm>
        </p:spPr>
        <p:txBody>
          <a:bodyPr/>
          <a:lstStyle>
            <a:lvl1pPr marL="0" indent="0" algn="ctr">
              <a:lnSpc>
                <a:spcPct val="100000"/>
              </a:lnSpc>
              <a:spcAft>
                <a:spcPts val="600"/>
              </a:spcAft>
              <a:buClr>
                <a:srgbClr val="FF9900"/>
              </a:buClr>
              <a:buFont typeface="Wingdings" pitchFamily="2" charset="2"/>
              <a:buNone/>
              <a:defRPr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2" name="Content Placeholder 3">
            <a:extLst>
              <a:ext uri="{FF2B5EF4-FFF2-40B4-BE49-F238E27FC236}">
                <a16:creationId xmlns:a16="http://schemas.microsoft.com/office/drawing/2014/main" id="{F9A2482B-0AD8-9303-1E4F-B3DA896F33B9}"/>
              </a:ext>
            </a:extLst>
          </p:cNvPr>
          <p:cNvSpPr>
            <a:spLocks noGrp="1"/>
          </p:cNvSpPr>
          <p:nvPr>
            <p:ph sz="half" idx="2"/>
          </p:nvPr>
        </p:nvSpPr>
        <p:spPr>
          <a:xfrm>
            <a:off x="6621801" y="2909993"/>
            <a:ext cx="4267200" cy="3137224"/>
          </a:xfrm>
        </p:spPr>
        <p:txBody>
          <a:bodyPr/>
          <a:lstStyle>
            <a:lvl1pPr marL="0" indent="0" algn="ctr">
              <a:lnSpc>
                <a:spcPct val="100000"/>
              </a:lnSpc>
              <a:spcAft>
                <a:spcPts val="600"/>
              </a:spcAft>
              <a:buClr>
                <a:srgbClr val="FF9900"/>
              </a:buClr>
              <a:buFont typeface="Wingdings" pitchFamily="2" charset="2"/>
              <a:buNone/>
              <a:defRPr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4" name="Oval 13">
            <a:extLst>
              <a:ext uri="{FF2B5EF4-FFF2-40B4-BE49-F238E27FC236}">
                <a16:creationId xmlns:a16="http://schemas.microsoft.com/office/drawing/2014/main" id="{F49017A6-5C5F-C5FA-A85F-DFF14551F1A4}"/>
              </a:ext>
            </a:extLst>
          </p:cNvPr>
          <p:cNvSpPr/>
          <p:nvPr/>
        </p:nvSpPr>
        <p:spPr>
          <a:xfrm>
            <a:off x="8305574" y="1723950"/>
            <a:ext cx="919819" cy="919819"/>
          </a:xfrm>
          <a:prstGeom prst="ellipse">
            <a:avLst/>
          </a:pr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6" name="Vertical Text Placeholder 4">
            <a:extLst>
              <a:ext uri="{FF2B5EF4-FFF2-40B4-BE49-F238E27FC236}">
                <a16:creationId xmlns:a16="http://schemas.microsoft.com/office/drawing/2014/main" id="{0934D0F0-880F-0539-33F2-1CE8239A3105}"/>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5" name="Title 1">
            <a:extLst>
              <a:ext uri="{FF2B5EF4-FFF2-40B4-BE49-F238E27FC236}">
                <a16:creationId xmlns:a16="http://schemas.microsoft.com/office/drawing/2014/main" id="{E8173475-7B57-6B4A-2FEC-E08BC1295F08}"/>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154092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 3 Card Blocks">
    <p:bg>
      <p:bgPr>
        <a:solidFill>
          <a:srgbClr val="E4ECF7"/>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A153DDA7-EC54-1363-D266-884EA4B2EBC9}"/>
              </a:ext>
            </a:extLst>
          </p:cNvPr>
          <p:cNvSpPr/>
          <p:nvPr/>
        </p:nvSpPr>
        <p:spPr>
          <a:xfrm>
            <a:off x="1099948" y="1891084"/>
            <a:ext cx="3187653" cy="4417119"/>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1" name="Rounded Rectangle 10">
            <a:extLst>
              <a:ext uri="{FF2B5EF4-FFF2-40B4-BE49-F238E27FC236}">
                <a16:creationId xmlns:a16="http://schemas.microsoft.com/office/drawing/2014/main" id="{94206541-A96C-83BE-6027-53C95BDAF769}"/>
              </a:ext>
            </a:extLst>
          </p:cNvPr>
          <p:cNvSpPr/>
          <p:nvPr/>
        </p:nvSpPr>
        <p:spPr>
          <a:xfrm>
            <a:off x="7903639" y="1891084"/>
            <a:ext cx="3187653" cy="4417117"/>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3" name="Rounded Rectangle 12">
            <a:extLst>
              <a:ext uri="{FF2B5EF4-FFF2-40B4-BE49-F238E27FC236}">
                <a16:creationId xmlns:a16="http://schemas.microsoft.com/office/drawing/2014/main" id="{6F400194-1A04-1D70-69E3-2507188C2BEF}"/>
              </a:ext>
            </a:extLst>
          </p:cNvPr>
          <p:cNvSpPr/>
          <p:nvPr/>
        </p:nvSpPr>
        <p:spPr>
          <a:xfrm>
            <a:off x="4508974" y="1891085"/>
            <a:ext cx="3187653" cy="4417118"/>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Oval 14">
            <a:extLst>
              <a:ext uri="{FF2B5EF4-FFF2-40B4-BE49-F238E27FC236}">
                <a16:creationId xmlns:a16="http://schemas.microsoft.com/office/drawing/2014/main" id="{39BD7F07-98C6-4A7F-734A-26DFB2E1790A}"/>
              </a:ext>
            </a:extLst>
          </p:cNvPr>
          <p:cNvSpPr/>
          <p:nvPr/>
        </p:nvSpPr>
        <p:spPr>
          <a:xfrm>
            <a:off x="2233865" y="1431175"/>
            <a:ext cx="919819" cy="919819"/>
          </a:xfrm>
          <a:prstGeom prst="ellipse">
            <a:avLst/>
          </a:pr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16" name="Content Placeholder 2">
            <a:extLst>
              <a:ext uri="{FF2B5EF4-FFF2-40B4-BE49-F238E27FC236}">
                <a16:creationId xmlns:a16="http://schemas.microsoft.com/office/drawing/2014/main" id="{B7C4048F-6338-6172-A5F6-4F7DA60FD0E8}"/>
              </a:ext>
            </a:extLst>
          </p:cNvPr>
          <p:cNvSpPr>
            <a:spLocks noGrp="1"/>
          </p:cNvSpPr>
          <p:nvPr>
            <p:ph sz="half" idx="1"/>
          </p:nvPr>
        </p:nvSpPr>
        <p:spPr>
          <a:xfrm>
            <a:off x="1316312" y="2617218"/>
            <a:ext cx="2754923" cy="3519221"/>
          </a:xfrm>
        </p:spPr>
        <p:txBody>
          <a:bodyPr>
            <a:normAutofit/>
          </a:bodyPr>
          <a:lstStyle>
            <a:lvl1pPr marL="0" indent="0" algn="ctr">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8" name="Content Placeholder 3">
            <a:extLst>
              <a:ext uri="{FF2B5EF4-FFF2-40B4-BE49-F238E27FC236}">
                <a16:creationId xmlns:a16="http://schemas.microsoft.com/office/drawing/2014/main" id="{7FDF5A3E-A0D8-D80C-2A34-E21420E2EFBE}"/>
              </a:ext>
            </a:extLst>
          </p:cNvPr>
          <p:cNvSpPr>
            <a:spLocks noGrp="1"/>
          </p:cNvSpPr>
          <p:nvPr>
            <p:ph sz="half" idx="2"/>
          </p:nvPr>
        </p:nvSpPr>
        <p:spPr>
          <a:xfrm>
            <a:off x="8131594" y="2617218"/>
            <a:ext cx="2754923" cy="3519221"/>
          </a:xfrm>
        </p:spPr>
        <p:txBody>
          <a:bodyPr>
            <a:normAutofit/>
          </a:bodyPr>
          <a:lstStyle>
            <a:lvl1pPr marL="0" indent="0" algn="ctr">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9" name="Oval 18">
            <a:extLst>
              <a:ext uri="{FF2B5EF4-FFF2-40B4-BE49-F238E27FC236}">
                <a16:creationId xmlns:a16="http://schemas.microsoft.com/office/drawing/2014/main" id="{8C5E63A2-2739-75D3-CC14-E2A974F0B32A}"/>
              </a:ext>
            </a:extLst>
          </p:cNvPr>
          <p:cNvSpPr/>
          <p:nvPr/>
        </p:nvSpPr>
        <p:spPr>
          <a:xfrm>
            <a:off x="5636090" y="1431175"/>
            <a:ext cx="919819" cy="919819"/>
          </a:xfrm>
          <a:prstGeom prst="ellipse">
            <a:avLst/>
          </a:pr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20" name="Oval 19">
            <a:extLst>
              <a:ext uri="{FF2B5EF4-FFF2-40B4-BE49-F238E27FC236}">
                <a16:creationId xmlns:a16="http://schemas.microsoft.com/office/drawing/2014/main" id="{78ACDAFD-B0B6-A786-88F7-386B8E829888}"/>
              </a:ext>
            </a:extLst>
          </p:cNvPr>
          <p:cNvSpPr/>
          <p:nvPr/>
        </p:nvSpPr>
        <p:spPr>
          <a:xfrm>
            <a:off x="9037556" y="1431175"/>
            <a:ext cx="919819" cy="919819"/>
          </a:xfrm>
          <a:prstGeom prst="ellipse">
            <a:avLst/>
          </a:prstGeom>
          <a:solidFill>
            <a:srgbClr val="6873E9"/>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21" name="Content Placeholder 33">
            <a:extLst>
              <a:ext uri="{FF2B5EF4-FFF2-40B4-BE49-F238E27FC236}">
                <a16:creationId xmlns:a16="http://schemas.microsoft.com/office/drawing/2014/main" id="{A8E5B604-0A9F-3917-8397-AEB6A1B90908}"/>
              </a:ext>
            </a:extLst>
          </p:cNvPr>
          <p:cNvSpPr>
            <a:spLocks noGrp="1"/>
          </p:cNvSpPr>
          <p:nvPr>
            <p:ph sz="quarter" idx="10"/>
          </p:nvPr>
        </p:nvSpPr>
        <p:spPr>
          <a:xfrm>
            <a:off x="4722567" y="2617788"/>
            <a:ext cx="2752535" cy="3518697"/>
          </a:xfrm>
        </p:spPr>
        <p:txBody>
          <a:bodyPr>
            <a:normAutofit/>
          </a:bodyPr>
          <a:lstStyle>
            <a:lvl1pPr marL="0" indent="0" algn="ctr">
              <a:buNone/>
              <a:defRPr sz="2400">
                <a:solidFill>
                  <a:srgbClr val="4B5563"/>
                </a:solidFill>
                <a:latin typeface="Poppins" pitchFamily="2" charset="77"/>
                <a:cs typeface="Poppins" pitchFamily="2" charset="77"/>
              </a:defRPr>
            </a:lvl1pPr>
            <a:lvl2pPr marL="457200" indent="0" algn="ctr">
              <a:buNone/>
              <a:defRPr>
                <a:solidFill>
                  <a:srgbClr val="626B7A"/>
                </a:solidFill>
              </a:defRPr>
            </a:lvl2pPr>
            <a:lvl3pPr marL="914400" indent="0" algn="ctr">
              <a:buNone/>
              <a:defRPr>
                <a:solidFill>
                  <a:srgbClr val="626B7A"/>
                </a:solidFill>
              </a:defRPr>
            </a:lvl3pPr>
            <a:lvl4pPr marL="1371600" indent="0" algn="ctr">
              <a:buNone/>
              <a:defRPr>
                <a:solidFill>
                  <a:srgbClr val="626B7A"/>
                </a:solidFill>
              </a:defRPr>
            </a:lvl4pPr>
            <a:lvl5pPr marL="1828800" indent="0" algn="ctr">
              <a:buNone/>
              <a:defRPr>
                <a:solidFill>
                  <a:srgbClr val="626B7A"/>
                </a:solidFill>
              </a:defRPr>
            </a:lvl5pPr>
          </a:lstStyle>
          <a:p>
            <a:pPr lvl="0"/>
            <a:r>
              <a:rPr lang="en-US"/>
              <a:t>Click to edit Master text styles</a:t>
            </a:r>
          </a:p>
        </p:txBody>
      </p:sp>
      <p:sp>
        <p:nvSpPr>
          <p:cNvPr id="3" name="Vertical Text Placeholder 4">
            <a:extLst>
              <a:ext uri="{FF2B5EF4-FFF2-40B4-BE49-F238E27FC236}">
                <a16:creationId xmlns:a16="http://schemas.microsoft.com/office/drawing/2014/main" id="{A50DC78F-88E6-420E-CC34-5BFC53AAAD08}"/>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2" name="Title 1">
            <a:extLst>
              <a:ext uri="{FF2B5EF4-FFF2-40B4-BE49-F238E27FC236}">
                <a16:creationId xmlns:a16="http://schemas.microsoft.com/office/drawing/2014/main" id="{0B91176E-40AA-A785-7AC0-72ACA2BAF862}"/>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3660360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 3 Card Blocks">
    <p:bg>
      <p:bgPr>
        <a:solidFill>
          <a:srgbClr val="E4ECF7"/>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A153DDA7-EC54-1363-D266-884EA4B2EBC9}"/>
              </a:ext>
            </a:extLst>
          </p:cNvPr>
          <p:cNvSpPr/>
          <p:nvPr/>
        </p:nvSpPr>
        <p:spPr>
          <a:xfrm>
            <a:off x="1099948" y="1891084"/>
            <a:ext cx="3187653" cy="4417119"/>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1" name="Rounded Rectangle 10">
            <a:extLst>
              <a:ext uri="{FF2B5EF4-FFF2-40B4-BE49-F238E27FC236}">
                <a16:creationId xmlns:a16="http://schemas.microsoft.com/office/drawing/2014/main" id="{94206541-A96C-83BE-6027-53C95BDAF769}"/>
              </a:ext>
            </a:extLst>
          </p:cNvPr>
          <p:cNvSpPr/>
          <p:nvPr/>
        </p:nvSpPr>
        <p:spPr>
          <a:xfrm>
            <a:off x="7903639" y="1891084"/>
            <a:ext cx="3187653" cy="4417117"/>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3" name="Rounded Rectangle 12">
            <a:extLst>
              <a:ext uri="{FF2B5EF4-FFF2-40B4-BE49-F238E27FC236}">
                <a16:creationId xmlns:a16="http://schemas.microsoft.com/office/drawing/2014/main" id="{6F400194-1A04-1D70-69E3-2507188C2BEF}"/>
              </a:ext>
            </a:extLst>
          </p:cNvPr>
          <p:cNvSpPr/>
          <p:nvPr/>
        </p:nvSpPr>
        <p:spPr>
          <a:xfrm>
            <a:off x="4508974" y="1891085"/>
            <a:ext cx="3187653" cy="4417118"/>
          </a:xfrm>
          <a:prstGeom prst="roundRect">
            <a:avLst>
              <a:gd name="adj" fmla="val 3040"/>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sp>
        <p:nvSpPr>
          <p:cNvPr id="15" name="Oval 14">
            <a:extLst>
              <a:ext uri="{FF2B5EF4-FFF2-40B4-BE49-F238E27FC236}">
                <a16:creationId xmlns:a16="http://schemas.microsoft.com/office/drawing/2014/main" id="{39BD7F07-98C6-4A7F-734A-26DFB2E1790A}"/>
              </a:ext>
            </a:extLst>
          </p:cNvPr>
          <p:cNvSpPr/>
          <p:nvPr userDrawn="1"/>
        </p:nvSpPr>
        <p:spPr>
          <a:xfrm>
            <a:off x="2233865" y="1431175"/>
            <a:ext cx="919819" cy="919819"/>
          </a:xfrm>
          <a:prstGeom prst="ellipse">
            <a:avLst/>
          </a:prstGeom>
          <a:solidFill>
            <a:schemeClr val="accent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16" name="Content Placeholder 2">
            <a:extLst>
              <a:ext uri="{FF2B5EF4-FFF2-40B4-BE49-F238E27FC236}">
                <a16:creationId xmlns:a16="http://schemas.microsoft.com/office/drawing/2014/main" id="{B7C4048F-6338-6172-A5F6-4F7DA60FD0E8}"/>
              </a:ext>
            </a:extLst>
          </p:cNvPr>
          <p:cNvSpPr>
            <a:spLocks noGrp="1"/>
          </p:cNvSpPr>
          <p:nvPr>
            <p:ph sz="half" idx="1"/>
          </p:nvPr>
        </p:nvSpPr>
        <p:spPr>
          <a:xfrm>
            <a:off x="1316312" y="2617218"/>
            <a:ext cx="2754923" cy="3519221"/>
          </a:xfrm>
        </p:spPr>
        <p:txBody>
          <a:bodyPr>
            <a:normAutofit/>
          </a:bodyPr>
          <a:lstStyle>
            <a:lvl1pPr marL="0" indent="0" algn="ctr">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8" name="Content Placeholder 3">
            <a:extLst>
              <a:ext uri="{FF2B5EF4-FFF2-40B4-BE49-F238E27FC236}">
                <a16:creationId xmlns:a16="http://schemas.microsoft.com/office/drawing/2014/main" id="{7FDF5A3E-A0D8-D80C-2A34-E21420E2EFBE}"/>
              </a:ext>
            </a:extLst>
          </p:cNvPr>
          <p:cNvSpPr>
            <a:spLocks noGrp="1"/>
          </p:cNvSpPr>
          <p:nvPr>
            <p:ph sz="half" idx="2"/>
          </p:nvPr>
        </p:nvSpPr>
        <p:spPr>
          <a:xfrm>
            <a:off x="8131594" y="2617218"/>
            <a:ext cx="2754923" cy="3519221"/>
          </a:xfrm>
        </p:spPr>
        <p:txBody>
          <a:bodyPr>
            <a:normAutofit/>
          </a:bodyPr>
          <a:lstStyle>
            <a:lvl1pPr marL="0" indent="0" algn="ctr">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9" name="Oval 18">
            <a:extLst>
              <a:ext uri="{FF2B5EF4-FFF2-40B4-BE49-F238E27FC236}">
                <a16:creationId xmlns:a16="http://schemas.microsoft.com/office/drawing/2014/main" id="{8C5E63A2-2739-75D3-CC14-E2A974F0B32A}"/>
              </a:ext>
            </a:extLst>
          </p:cNvPr>
          <p:cNvSpPr/>
          <p:nvPr/>
        </p:nvSpPr>
        <p:spPr>
          <a:xfrm>
            <a:off x="5636090" y="1431175"/>
            <a:ext cx="919819" cy="919819"/>
          </a:xfrm>
          <a:prstGeom prst="ellipse">
            <a:avLst/>
          </a:prstGeom>
          <a:solidFill>
            <a:schemeClr val="accent3"/>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20" name="Oval 19">
            <a:extLst>
              <a:ext uri="{FF2B5EF4-FFF2-40B4-BE49-F238E27FC236}">
                <a16:creationId xmlns:a16="http://schemas.microsoft.com/office/drawing/2014/main" id="{78ACDAFD-B0B6-A786-88F7-386B8E829888}"/>
              </a:ext>
            </a:extLst>
          </p:cNvPr>
          <p:cNvSpPr/>
          <p:nvPr/>
        </p:nvSpPr>
        <p:spPr>
          <a:xfrm>
            <a:off x="9037556" y="1431175"/>
            <a:ext cx="919819" cy="919819"/>
          </a:xfrm>
          <a:prstGeom prst="ellipse">
            <a:avLst/>
          </a:prstGeom>
          <a:solidFill>
            <a:srgbClr val="6873E9"/>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a typeface="Amazon Ember" panose="020B0603020204020204" pitchFamily="34" charset="0"/>
              <a:cs typeface="Poppins" pitchFamily="2" charset="77"/>
            </a:endParaRPr>
          </a:p>
        </p:txBody>
      </p:sp>
      <p:sp>
        <p:nvSpPr>
          <p:cNvPr id="21" name="Content Placeholder 33">
            <a:extLst>
              <a:ext uri="{FF2B5EF4-FFF2-40B4-BE49-F238E27FC236}">
                <a16:creationId xmlns:a16="http://schemas.microsoft.com/office/drawing/2014/main" id="{A8E5B604-0A9F-3917-8397-AEB6A1B90908}"/>
              </a:ext>
            </a:extLst>
          </p:cNvPr>
          <p:cNvSpPr>
            <a:spLocks noGrp="1"/>
          </p:cNvSpPr>
          <p:nvPr>
            <p:ph sz="quarter" idx="10"/>
          </p:nvPr>
        </p:nvSpPr>
        <p:spPr>
          <a:xfrm>
            <a:off x="4722567" y="2617788"/>
            <a:ext cx="2752535" cy="3518697"/>
          </a:xfrm>
        </p:spPr>
        <p:txBody>
          <a:bodyPr>
            <a:normAutofit/>
          </a:bodyPr>
          <a:lstStyle>
            <a:lvl1pPr marL="0" indent="0" algn="ctr">
              <a:buNone/>
              <a:defRPr sz="2400">
                <a:solidFill>
                  <a:srgbClr val="4B5563"/>
                </a:solidFill>
                <a:latin typeface="Poppins" pitchFamily="2" charset="77"/>
                <a:cs typeface="Poppins" pitchFamily="2" charset="77"/>
              </a:defRPr>
            </a:lvl1pPr>
            <a:lvl2pPr marL="457200" indent="0" algn="ctr">
              <a:buNone/>
              <a:defRPr>
                <a:solidFill>
                  <a:srgbClr val="626B7A"/>
                </a:solidFill>
              </a:defRPr>
            </a:lvl2pPr>
            <a:lvl3pPr marL="914400" indent="0" algn="ctr">
              <a:buNone/>
              <a:defRPr>
                <a:solidFill>
                  <a:srgbClr val="626B7A"/>
                </a:solidFill>
              </a:defRPr>
            </a:lvl3pPr>
            <a:lvl4pPr marL="1371600" indent="0" algn="ctr">
              <a:buNone/>
              <a:defRPr>
                <a:solidFill>
                  <a:srgbClr val="626B7A"/>
                </a:solidFill>
              </a:defRPr>
            </a:lvl4pPr>
            <a:lvl5pPr marL="1828800" indent="0" algn="ctr">
              <a:buNone/>
              <a:defRPr>
                <a:solidFill>
                  <a:srgbClr val="626B7A"/>
                </a:solidFill>
              </a:defRPr>
            </a:lvl5pPr>
          </a:lstStyle>
          <a:p>
            <a:pPr lvl="0"/>
            <a:r>
              <a:rPr lang="en-US"/>
              <a:t>Click to edit Master text styles</a:t>
            </a:r>
          </a:p>
        </p:txBody>
      </p:sp>
      <p:sp>
        <p:nvSpPr>
          <p:cNvPr id="3" name="Vertical Text Placeholder 4">
            <a:extLst>
              <a:ext uri="{FF2B5EF4-FFF2-40B4-BE49-F238E27FC236}">
                <a16:creationId xmlns:a16="http://schemas.microsoft.com/office/drawing/2014/main" id="{A50DC78F-88E6-420E-CC34-5BFC53AAAD08}"/>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2" name="Title 1">
            <a:extLst>
              <a:ext uri="{FF2B5EF4-FFF2-40B4-BE49-F238E27FC236}">
                <a16:creationId xmlns:a16="http://schemas.microsoft.com/office/drawing/2014/main" id="{0B91176E-40AA-A785-7AC0-72ACA2BAF862}"/>
              </a:ext>
            </a:extLst>
          </p:cNvPr>
          <p:cNvSpPr>
            <a:spLocks noGrp="1"/>
          </p:cNvSpPr>
          <p:nvPr>
            <p:ph type="title" hasCustomPrompt="1"/>
          </p:nvPr>
        </p:nvSpPr>
        <p:spPr>
          <a:xfrm>
            <a:off x="1114043" y="464931"/>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4" name="Shape 410">
            <a:extLst>
              <a:ext uri="{FF2B5EF4-FFF2-40B4-BE49-F238E27FC236}">
                <a16:creationId xmlns:a16="http://schemas.microsoft.com/office/drawing/2014/main" id="{486EA5B8-A57E-E28F-8994-48A6F8283004}"/>
              </a:ext>
            </a:extLst>
          </p:cNvPr>
          <p:cNvSpPr txBox="1"/>
          <p:nvPr userDrawn="1"/>
        </p:nvSpPr>
        <p:spPr>
          <a:xfrm>
            <a:off x="631369" y="416524"/>
            <a:ext cx="9255765"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70000"/>
              </a:lnSpc>
              <a:defRPr sz="10000" b="1">
                <a:solidFill>
                  <a:srgbClr val="455882"/>
                </a:solidFill>
                <a:latin typeface="Ubuntu"/>
                <a:ea typeface="Ubuntu"/>
                <a:cs typeface="Ubuntu"/>
                <a:sym typeface="Ubuntu"/>
              </a:defRPr>
            </a:lvl1pPr>
          </a:lstStyle>
          <a:p>
            <a:pPr>
              <a:lnSpc>
                <a:spcPct val="100000"/>
              </a:lnSpc>
            </a:pPr>
            <a:endParaRPr lang="en-US" sz="4000" b="0">
              <a:solidFill>
                <a:srgbClr val="283895"/>
              </a:solidFill>
              <a:latin typeface="Arial" panose="020B0604020202020204" pitchFamily="34" charset="0"/>
            </a:endParaRPr>
          </a:p>
        </p:txBody>
      </p:sp>
      <p:sp>
        <p:nvSpPr>
          <p:cNvPr id="5" name="TextBox 4">
            <a:extLst>
              <a:ext uri="{FF2B5EF4-FFF2-40B4-BE49-F238E27FC236}">
                <a16:creationId xmlns:a16="http://schemas.microsoft.com/office/drawing/2014/main" id="{EF19CFEE-E799-38F0-3D4A-BD077192A785}"/>
              </a:ext>
            </a:extLst>
          </p:cNvPr>
          <p:cNvSpPr txBox="1"/>
          <p:nvPr userDrawn="1"/>
        </p:nvSpPr>
        <p:spPr>
          <a:xfrm>
            <a:off x="4987086" y="6546265"/>
            <a:ext cx="636432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rgbClr val="626B7A"/>
                </a:solidFill>
                <a:latin typeface="Arial"/>
                <a:cs typeface="Arial"/>
              </a:rPr>
              <a:t>Sources: ProPublica, Accenture, IBM</a:t>
            </a:r>
            <a:endParaRPr lang="en-US" sz="1050">
              <a:solidFill>
                <a:srgbClr val="626B7A"/>
              </a:solidFill>
              <a:latin typeface="Arial" panose="020B0604020202020204" pitchFamily="34" charset="0"/>
              <a:cs typeface="Arial" panose="020B0604020202020204" pitchFamily="34" charset="0"/>
            </a:endParaRPr>
          </a:p>
        </p:txBody>
      </p:sp>
      <p:sp>
        <p:nvSpPr>
          <p:cNvPr id="6" name="Content Placeholder 28">
            <a:extLst>
              <a:ext uri="{FF2B5EF4-FFF2-40B4-BE49-F238E27FC236}">
                <a16:creationId xmlns:a16="http://schemas.microsoft.com/office/drawing/2014/main" id="{A528FF17-4786-3FAA-2C02-DA98F1324205}"/>
              </a:ext>
            </a:extLst>
          </p:cNvPr>
          <p:cNvSpPr>
            <a:spLocks noGrp="1"/>
          </p:cNvSpPr>
          <p:nvPr>
            <p:ph sz="half" idx="17"/>
          </p:nvPr>
        </p:nvSpPr>
        <p:spPr>
          <a:xfrm>
            <a:off x="1316312" y="2617218"/>
            <a:ext cx="2754923" cy="3519221"/>
          </a:xfrm>
          <a:prstGeom prst="rect">
            <a:avLst/>
          </a:prstGeom>
        </p:spPr>
        <p:txBody>
          <a:bodyPr vert="horz" lIns="91440" tIns="45720" rIns="91440" bIns="45720" rtlCol="0" anchor="t">
            <a:noAutofit/>
          </a:bodyPr>
          <a:lstStyle/>
          <a:p>
            <a:endParaRPr lang="en-US" sz="1800" b="1">
              <a:solidFill>
                <a:schemeClr val="tx2"/>
              </a:solidFill>
            </a:endParaRPr>
          </a:p>
          <a:p>
            <a:endParaRPr lang="en-US" sz="1800" b="1">
              <a:solidFill>
                <a:schemeClr val="tx2"/>
              </a:solidFill>
            </a:endParaRPr>
          </a:p>
        </p:txBody>
      </p:sp>
      <p:sp>
        <p:nvSpPr>
          <p:cNvPr id="14" name="Rounded Rectangle 44">
            <a:extLst>
              <a:ext uri="{FF2B5EF4-FFF2-40B4-BE49-F238E27FC236}">
                <a16:creationId xmlns:a16="http://schemas.microsoft.com/office/drawing/2014/main" id="{0B1837CF-15D8-0D8E-F300-D79E46840812}"/>
              </a:ext>
            </a:extLst>
          </p:cNvPr>
          <p:cNvSpPr/>
          <p:nvPr userDrawn="1"/>
        </p:nvSpPr>
        <p:spPr>
          <a:xfrm>
            <a:off x="4515858" y="3833271"/>
            <a:ext cx="3197615" cy="2469173"/>
          </a:xfrm>
          <a:prstGeom prst="roundRect">
            <a:avLst>
              <a:gd name="adj" fmla="val 280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bIns="45720" rtlCol="0" anchor="t"/>
          <a:lstStyle/>
          <a:p>
            <a:pPr algn="ctr">
              <a:spcAft>
                <a:spcPts val="600"/>
              </a:spcAft>
            </a:pPr>
            <a:endParaRPr lang="en-US" sz="4400" b="1">
              <a:solidFill>
                <a:schemeClr val="bg1"/>
              </a:solidFill>
              <a:latin typeface="Poppins" pitchFamily="2" charset="77"/>
              <a:cs typeface="Poppins" pitchFamily="2" charset="77"/>
            </a:endParaRPr>
          </a:p>
        </p:txBody>
      </p:sp>
      <p:sp>
        <p:nvSpPr>
          <p:cNvPr id="24" name="Rounded Rectangle 44">
            <a:extLst>
              <a:ext uri="{FF2B5EF4-FFF2-40B4-BE49-F238E27FC236}">
                <a16:creationId xmlns:a16="http://schemas.microsoft.com/office/drawing/2014/main" id="{CF3728E1-6ED1-3AA6-0F47-F2BD60F2E626}"/>
              </a:ext>
            </a:extLst>
          </p:cNvPr>
          <p:cNvSpPr/>
          <p:nvPr userDrawn="1"/>
        </p:nvSpPr>
        <p:spPr>
          <a:xfrm>
            <a:off x="7920182" y="3831074"/>
            <a:ext cx="3148630" cy="2471370"/>
          </a:xfrm>
          <a:prstGeom prst="roundRect">
            <a:avLst>
              <a:gd name="adj" fmla="val 280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365760" rIns="91440" bIns="45720" rtlCol="0" anchor="t" anchorCtr="0"/>
          <a:lstStyle/>
          <a:p>
            <a:pPr algn="ctr">
              <a:spcAft>
                <a:spcPts val="600"/>
              </a:spcAft>
            </a:pPr>
            <a:endParaRPr lang="en-US" sz="1600">
              <a:solidFill>
                <a:schemeClr val="bg1"/>
              </a:solidFill>
              <a:latin typeface="Poppins" pitchFamily="2" charset="77"/>
              <a:cs typeface="Poppins" pitchFamily="2" charset="77"/>
            </a:endParaRPr>
          </a:p>
        </p:txBody>
      </p:sp>
      <p:sp>
        <p:nvSpPr>
          <p:cNvPr id="26" name="Rounded Rectangle 43">
            <a:extLst>
              <a:ext uri="{FF2B5EF4-FFF2-40B4-BE49-F238E27FC236}">
                <a16:creationId xmlns:a16="http://schemas.microsoft.com/office/drawing/2014/main" id="{128556B2-0676-6792-6C88-FA3CE41B0330}"/>
              </a:ext>
            </a:extLst>
          </p:cNvPr>
          <p:cNvSpPr/>
          <p:nvPr userDrawn="1"/>
        </p:nvSpPr>
        <p:spPr>
          <a:xfrm>
            <a:off x="1104899" y="3831074"/>
            <a:ext cx="3199547" cy="2471371"/>
          </a:xfrm>
          <a:prstGeom prst="roundRect">
            <a:avLst>
              <a:gd name="adj" fmla="val 280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bIns="45720" rtlCol="0" anchor="t"/>
          <a:lstStyle/>
          <a:p>
            <a:pPr algn="ctr">
              <a:spcAft>
                <a:spcPts val="600"/>
              </a:spcAft>
            </a:pPr>
            <a:r>
              <a:rPr lang="en-US" sz="4400" b="1">
                <a:solidFill>
                  <a:schemeClr val="bg1"/>
                </a:solidFill>
                <a:latin typeface="Poppins" pitchFamily="2" charset="77"/>
                <a:cs typeface="Poppins" pitchFamily="2" charset="77"/>
              </a:rPr>
              <a:t> </a:t>
            </a:r>
            <a:endParaRPr lang="en-US" sz="1600">
              <a:solidFill>
                <a:schemeClr val="bg1"/>
              </a:solidFill>
              <a:latin typeface="Poppins" pitchFamily="2" charset="77"/>
              <a:cs typeface="Poppins" pitchFamily="2" charset="77"/>
            </a:endParaRPr>
          </a:p>
        </p:txBody>
      </p:sp>
      <p:pic>
        <p:nvPicPr>
          <p:cNvPr id="27" name="Graphic 9" descr="Shield Tick with solid fill">
            <a:extLst>
              <a:ext uri="{FF2B5EF4-FFF2-40B4-BE49-F238E27FC236}">
                <a16:creationId xmlns:a16="http://schemas.microsoft.com/office/drawing/2014/main" id="{CA96481C-6171-5D53-45CA-1D72CFDF1F6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394156" y="1597808"/>
            <a:ext cx="610302" cy="610302"/>
          </a:xfrm>
          <a:prstGeom prst="rect">
            <a:avLst/>
          </a:prstGeom>
        </p:spPr>
      </p:pic>
      <p:pic>
        <p:nvPicPr>
          <p:cNvPr id="28" name="Graphic 17" descr="Sustainability with solid fill">
            <a:extLst>
              <a:ext uri="{FF2B5EF4-FFF2-40B4-BE49-F238E27FC236}">
                <a16:creationId xmlns:a16="http://schemas.microsoft.com/office/drawing/2014/main" id="{A0BC690B-3073-56CC-05BD-F20C14585103}"/>
              </a:ext>
            </a:extLst>
          </p:cNvPr>
          <p:cNvPicPr>
            <a:picLocks noChangeAspect="1"/>
          </p:cNvPicPr>
          <p:nvPr userDrawn="1">
            <p:custDataLst>
              <p:tags r:id="rId1"/>
            </p:custDataLst>
          </p:nvPr>
        </p:nvPicPr>
        <p:blipFill>
          <a:blip>
            <a:extLst>
              <a:ext uri="{96DAC541-7B7A-43D3-8B79-37D633B846F1}">
                <asvg:svgBlip xmlns:asvg="http://schemas.microsoft.com/office/drawing/2016/SVG/main" r:embed="rId5"/>
              </a:ext>
            </a:extLst>
          </a:blip>
          <a:stretch>
            <a:fillRect/>
          </a:stretch>
        </p:blipFill>
        <p:spPr>
          <a:xfrm>
            <a:off x="5858937" y="1647231"/>
            <a:ext cx="511456" cy="511456"/>
          </a:xfrm>
          <a:prstGeom prst="rect">
            <a:avLst/>
          </a:prstGeom>
        </p:spPr>
      </p:pic>
      <p:pic>
        <p:nvPicPr>
          <p:cNvPr id="29" name="Graphic 13" descr="Money with solid fill">
            <a:extLst>
              <a:ext uri="{FF2B5EF4-FFF2-40B4-BE49-F238E27FC236}">
                <a16:creationId xmlns:a16="http://schemas.microsoft.com/office/drawing/2014/main" id="{0E78FE28-DD81-73E0-62D5-2A8719FC4B57}"/>
              </a:ext>
            </a:extLst>
          </p:cNvPr>
          <p:cNvPicPr>
            <a:picLocks noChangeAspect="1"/>
          </p:cNvPicPr>
          <p:nvPr userDrawn="1">
            <p:custDataLst>
              <p:tags r:id="rId2"/>
            </p:custDataLst>
          </p:nvPr>
        </p:nvPicPr>
        <p:blipFill>
          <a:blip>
            <a:extLst>
              <a:ext uri="{96DAC541-7B7A-43D3-8B79-37D633B846F1}">
                <asvg:svgBlip xmlns:asvg="http://schemas.microsoft.com/office/drawing/2016/SVG/main" r:embed="rId6"/>
              </a:ext>
            </a:extLst>
          </a:blip>
          <a:stretch>
            <a:fillRect/>
          </a:stretch>
        </p:blipFill>
        <p:spPr>
          <a:xfrm>
            <a:off x="9258129" y="1617496"/>
            <a:ext cx="501851" cy="501851"/>
          </a:xfrm>
          <a:prstGeom prst="rect">
            <a:avLst/>
          </a:prstGeom>
        </p:spPr>
      </p:pic>
    </p:spTree>
    <p:extLst>
      <p:ext uri="{BB962C8B-B14F-4D97-AF65-F5344CB8AC3E}">
        <p14:creationId xmlns:p14="http://schemas.microsoft.com/office/powerpoint/2010/main" val="4278844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con + 4 Card Blocks">
    <p:bg>
      <p:bgPr>
        <a:solidFill>
          <a:srgbClr val="E4ECF7"/>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FE1AFCC-3FE5-85FF-F72E-D9C806DF07EC}"/>
              </a:ext>
            </a:extLst>
          </p:cNvPr>
          <p:cNvSpPr/>
          <p:nvPr/>
        </p:nvSpPr>
        <p:spPr>
          <a:xfrm>
            <a:off x="1102812" y="1735421"/>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1" name="Rounded Rectangle 10">
            <a:extLst>
              <a:ext uri="{FF2B5EF4-FFF2-40B4-BE49-F238E27FC236}">
                <a16:creationId xmlns:a16="http://schemas.microsoft.com/office/drawing/2014/main" id="{37B907B3-18D6-6C10-A6BF-079BA88F2890}"/>
              </a:ext>
            </a:extLst>
          </p:cNvPr>
          <p:cNvSpPr/>
          <p:nvPr/>
        </p:nvSpPr>
        <p:spPr>
          <a:xfrm>
            <a:off x="6436812" y="1735421"/>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3" name="Rounded Rectangle 12">
            <a:extLst>
              <a:ext uri="{FF2B5EF4-FFF2-40B4-BE49-F238E27FC236}">
                <a16:creationId xmlns:a16="http://schemas.microsoft.com/office/drawing/2014/main" id="{239AE566-D5C2-2754-0C94-C537A956C11E}"/>
              </a:ext>
            </a:extLst>
          </p:cNvPr>
          <p:cNvSpPr/>
          <p:nvPr/>
        </p:nvSpPr>
        <p:spPr>
          <a:xfrm>
            <a:off x="1102812" y="4193346"/>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5" name="Rounded Rectangle 14">
            <a:extLst>
              <a:ext uri="{FF2B5EF4-FFF2-40B4-BE49-F238E27FC236}">
                <a16:creationId xmlns:a16="http://schemas.microsoft.com/office/drawing/2014/main" id="{485A56F2-1342-4BB2-FEE1-D83D606B5C58}"/>
              </a:ext>
            </a:extLst>
          </p:cNvPr>
          <p:cNvSpPr/>
          <p:nvPr/>
        </p:nvSpPr>
        <p:spPr>
          <a:xfrm>
            <a:off x="6436812" y="4193346"/>
            <a:ext cx="4657344" cy="2289302"/>
          </a:xfrm>
          <a:prstGeom prst="roundRect">
            <a:avLst>
              <a:gd name="adj" fmla="val 4622"/>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8" name="Content Placeholder 2">
            <a:extLst>
              <a:ext uri="{FF2B5EF4-FFF2-40B4-BE49-F238E27FC236}">
                <a16:creationId xmlns:a16="http://schemas.microsoft.com/office/drawing/2014/main" id="{4C3CDF0D-7236-2CAC-6812-818765821680}"/>
              </a:ext>
            </a:extLst>
          </p:cNvPr>
          <p:cNvSpPr>
            <a:spLocks noGrp="1"/>
          </p:cNvSpPr>
          <p:nvPr>
            <p:ph sz="half" idx="1"/>
          </p:nvPr>
        </p:nvSpPr>
        <p:spPr>
          <a:xfrm>
            <a:off x="2202636" y="1904044"/>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9" name="Content Placeholder 3">
            <a:extLst>
              <a:ext uri="{FF2B5EF4-FFF2-40B4-BE49-F238E27FC236}">
                <a16:creationId xmlns:a16="http://schemas.microsoft.com/office/drawing/2014/main" id="{AC707D12-996F-E66C-DDB9-A83FECC2A109}"/>
              </a:ext>
            </a:extLst>
          </p:cNvPr>
          <p:cNvSpPr>
            <a:spLocks noGrp="1"/>
          </p:cNvSpPr>
          <p:nvPr>
            <p:ph sz="half" idx="2"/>
          </p:nvPr>
        </p:nvSpPr>
        <p:spPr>
          <a:xfrm>
            <a:off x="7536636" y="1904044"/>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BC92A6CA-84F5-BE70-F64B-B958755D4A7E}"/>
              </a:ext>
            </a:extLst>
          </p:cNvPr>
          <p:cNvSpPr>
            <a:spLocks noGrp="1"/>
          </p:cNvSpPr>
          <p:nvPr>
            <p:ph sz="half" idx="10"/>
          </p:nvPr>
        </p:nvSpPr>
        <p:spPr>
          <a:xfrm>
            <a:off x="2202636" y="4361969"/>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21" name="Content Placeholder 3">
            <a:extLst>
              <a:ext uri="{FF2B5EF4-FFF2-40B4-BE49-F238E27FC236}">
                <a16:creationId xmlns:a16="http://schemas.microsoft.com/office/drawing/2014/main" id="{929AB8A1-9572-5835-2FBB-955F124A7D14}"/>
              </a:ext>
            </a:extLst>
          </p:cNvPr>
          <p:cNvSpPr>
            <a:spLocks noGrp="1"/>
          </p:cNvSpPr>
          <p:nvPr>
            <p:ph sz="half" idx="11"/>
          </p:nvPr>
        </p:nvSpPr>
        <p:spPr>
          <a:xfrm>
            <a:off x="7536636" y="4361969"/>
            <a:ext cx="3352366" cy="1941125"/>
          </a:xfrm>
        </p:spPr>
        <p:txBody>
          <a:bodyPr>
            <a:normAutofit/>
          </a:bodyPr>
          <a:lstStyle>
            <a:lvl1pPr marL="0" indent="0">
              <a:lnSpc>
                <a:spcPct val="100000"/>
              </a:lnSpc>
              <a:spcAft>
                <a:spcPts val="600"/>
              </a:spcAft>
              <a:buClr>
                <a:srgbClr val="FF9900"/>
              </a:buClr>
              <a:buFont typeface="Wingdings" pitchFamily="2" charset="2"/>
              <a:buNone/>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22" name="Text Placeholder 20">
            <a:extLst>
              <a:ext uri="{FF2B5EF4-FFF2-40B4-BE49-F238E27FC236}">
                <a16:creationId xmlns:a16="http://schemas.microsoft.com/office/drawing/2014/main" id="{B921BEBD-F635-8E1C-515B-6022FDBA8154}"/>
              </a:ext>
            </a:extLst>
          </p:cNvPr>
          <p:cNvSpPr>
            <a:spLocks noGrp="1"/>
          </p:cNvSpPr>
          <p:nvPr>
            <p:ph type="body" sz="quarter" idx="12"/>
          </p:nvPr>
        </p:nvSpPr>
        <p:spPr>
          <a:xfrm>
            <a:off x="1102431" y="1135062"/>
            <a:ext cx="9991344" cy="431735"/>
          </a:xfrm>
        </p:spPr>
        <p:txBody>
          <a:bodyPr anchor="ctr">
            <a:noAutofit/>
          </a:bodyPr>
          <a:lstStyle>
            <a:lvl1pPr marL="0" indent="0">
              <a:buNone/>
              <a:defRPr sz="1800" b="0" i="0">
                <a:solidFill>
                  <a:srgbClr val="4B5563"/>
                </a:solidFill>
                <a:latin typeface="Poppins Medium" pitchFamily="2" charset="77"/>
                <a:cs typeface="Poppins Medium"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3" name="Oval 22">
            <a:extLst>
              <a:ext uri="{FF2B5EF4-FFF2-40B4-BE49-F238E27FC236}">
                <a16:creationId xmlns:a16="http://schemas.microsoft.com/office/drawing/2014/main" id="{150A58EF-C58C-84FD-19A0-12AF4B9B4332}"/>
              </a:ext>
            </a:extLst>
          </p:cNvPr>
          <p:cNvSpPr/>
          <p:nvPr/>
        </p:nvSpPr>
        <p:spPr>
          <a:xfrm>
            <a:off x="1307844" y="1904044"/>
            <a:ext cx="689760" cy="68976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4" name="Oval 23">
            <a:extLst>
              <a:ext uri="{FF2B5EF4-FFF2-40B4-BE49-F238E27FC236}">
                <a16:creationId xmlns:a16="http://schemas.microsoft.com/office/drawing/2014/main" id="{D52A0952-7F4A-2BA8-D742-3691F4432181}"/>
              </a:ext>
            </a:extLst>
          </p:cNvPr>
          <p:cNvSpPr/>
          <p:nvPr/>
        </p:nvSpPr>
        <p:spPr>
          <a:xfrm>
            <a:off x="6641844" y="1904044"/>
            <a:ext cx="689760" cy="68976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5" name="Oval 24">
            <a:extLst>
              <a:ext uri="{FF2B5EF4-FFF2-40B4-BE49-F238E27FC236}">
                <a16:creationId xmlns:a16="http://schemas.microsoft.com/office/drawing/2014/main" id="{FD78ACB2-0964-26EC-B4E1-0DBBF1C93AFC}"/>
              </a:ext>
            </a:extLst>
          </p:cNvPr>
          <p:cNvSpPr/>
          <p:nvPr/>
        </p:nvSpPr>
        <p:spPr>
          <a:xfrm>
            <a:off x="1307844" y="4361969"/>
            <a:ext cx="689760" cy="689760"/>
          </a:xfrm>
          <a:prstGeom prst="ellipse">
            <a:avLst/>
          </a:prstGeom>
          <a:solidFill>
            <a:srgbClr val="6873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6" name="Oval 25">
            <a:extLst>
              <a:ext uri="{FF2B5EF4-FFF2-40B4-BE49-F238E27FC236}">
                <a16:creationId xmlns:a16="http://schemas.microsoft.com/office/drawing/2014/main" id="{F804459E-080B-7E08-8E58-F3A34A42BAD9}"/>
              </a:ext>
            </a:extLst>
          </p:cNvPr>
          <p:cNvSpPr/>
          <p:nvPr/>
        </p:nvSpPr>
        <p:spPr>
          <a:xfrm>
            <a:off x="6641844" y="4361969"/>
            <a:ext cx="689760" cy="68976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2" name="Title 1">
            <a:extLst>
              <a:ext uri="{FF2B5EF4-FFF2-40B4-BE49-F238E27FC236}">
                <a16:creationId xmlns:a16="http://schemas.microsoft.com/office/drawing/2014/main" id="{CE219811-AAF3-605F-38BE-34CE410D4BC6}"/>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141674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ard Blocks">
    <p:bg>
      <p:bgPr>
        <a:solidFill>
          <a:srgbClr val="E4ECF7"/>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E535C48-584E-9CF4-5554-8E29CA7CD137}"/>
              </a:ext>
            </a:extLst>
          </p:cNvPr>
          <p:cNvSpPr/>
          <p:nvPr/>
        </p:nvSpPr>
        <p:spPr>
          <a:xfrm>
            <a:off x="1080043" y="1468414"/>
            <a:ext cx="4657344" cy="1238481"/>
          </a:xfrm>
          <a:prstGeom prst="roundRect">
            <a:avLst>
              <a:gd name="adj" fmla="val 7632"/>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Poppins" pitchFamily="2" charset="77"/>
              <a:cs typeface="Poppins" pitchFamily="2" charset="77"/>
            </a:endParaRPr>
          </a:p>
        </p:txBody>
      </p:sp>
      <p:sp>
        <p:nvSpPr>
          <p:cNvPr id="3" name="Rounded Rectangle 2">
            <a:extLst>
              <a:ext uri="{FF2B5EF4-FFF2-40B4-BE49-F238E27FC236}">
                <a16:creationId xmlns:a16="http://schemas.microsoft.com/office/drawing/2014/main" id="{835EE830-3E59-F6A3-3F31-77BECA5FDCDA}"/>
              </a:ext>
            </a:extLst>
          </p:cNvPr>
          <p:cNvSpPr/>
          <p:nvPr/>
        </p:nvSpPr>
        <p:spPr>
          <a:xfrm>
            <a:off x="6414234" y="1490547"/>
            <a:ext cx="4657344" cy="1238481"/>
          </a:xfrm>
          <a:prstGeom prst="roundRect">
            <a:avLst>
              <a:gd name="adj" fmla="val 7632"/>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Poppins" pitchFamily="2" charset="77"/>
              <a:cs typeface="Poppins" pitchFamily="2" charset="77"/>
            </a:endParaRPr>
          </a:p>
        </p:txBody>
      </p:sp>
      <p:sp>
        <p:nvSpPr>
          <p:cNvPr id="4" name="Rounded Rectangle 3">
            <a:extLst>
              <a:ext uri="{FF2B5EF4-FFF2-40B4-BE49-F238E27FC236}">
                <a16:creationId xmlns:a16="http://schemas.microsoft.com/office/drawing/2014/main" id="{0FEADAA9-B102-820B-CE19-538CB56F08DB}"/>
              </a:ext>
            </a:extLst>
          </p:cNvPr>
          <p:cNvSpPr/>
          <p:nvPr/>
        </p:nvSpPr>
        <p:spPr>
          <a:xfrm>
            <a:off x="1080043" y="2239108"/>
            <a:ext cx="4657344" cy="4147944"/>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9" name="Rounded Rectangle 8">
            <a:extLst>
              <a:ext uri="{FF2B5EF4-FFF2-40B4-BE49-F238E27FC236}">
                <a16:creationId xmlns:a16="http://schemas.microsoft.com/office/drawing/2014/main" id="{27B045D2-15D9-8CB8-BC0A-AD4B883F0729}"/>
              </a:ext>
            </a:extLst>
          </p:cNvPr>
          <p:cNvSpPr/>
          <p:nvPr/>
        </p:nvSpPr>
        <p:spPr>
          <a:xfrm>
            <a:off x="6414234" y="2239109"/>
            <a:ext cx="4657344" cy="4147944"/>
          </a:xfrm>
          <a:prstGeom prst="roundRect">
            <a:avLst>
              <a:gd name="adj" fmla="val 2356"/>
            </a:avLst>
          </a:prstGeom>
          <a:solidFill>
            <a:schemeClr val="bg1"/>
          </a:solidFill>
          <a:ln>
            <a:noFill/>
          </a:ln>
          <a:effectLst>
            <a:outerShdw blurRad="1905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212121"/>
              </a:solidFill>
              <a:latin typeface="Poppins" pitchFamily="2" charset="77"/>
              <a:ea typeface="Amazon Ember" panose="020B0603020204020204" pitchFamily="34" charset="0"/>
              <a:cs typeface="Poppins" pitchFamily="2" charset="77"/>
            </a:endParaRPr>
          </a:p>
        </p:txBody>
      </p:sp>
      <p:sp>
        <p:nvSpPr>
          <p:cNvPr id="12" name="Content Placeholder 2">
            <a:extLst>
              <a:ext uri="{FF2B5EF4-FFF2-40B4-BE49-F238E27FC236}">
                <a16:creationId xmlns:a16="http://schemas.microsoft.com/office/drawing/2014/main" id="{BD6D6800-3BC5-BC4B-16EC-4A134EA5572F}"/>
              </a:ext>
            </a:extLst>
          </p:cNvPr>
          <p:cNvSpPr>
            <a:spLocks noGrp="1"/>
          </p:cNvSpPr>
          <p:nvPr>
            <p:ph sz="half" idx="1"/>
          </p:nvPr>
        </p:nvSpPr>
        <p:spPr>
          <a:xfrm>
            <a:off x="1275115" y="2458437"/>
            <a:ext cx="4267200" cy="3741405"/>
          </a:xfrm>
        </p:spPr>
        <p:txBody>
          <a:bodyPr>
            <a:normAutofit/>
          </a:bodyPr>
          <a:lstStyle>
            <a:lvl1pPr marL="457200" indent="-457200" algn="l">
              <a:lnSpc>
                <a:spcPct val="100000"/>
              </a:lnSpc>
              <a:spcAft>
                <a:spcPts val="600"/>
              </a:spcAft>
              <a:buClr>
                <a:schemeClr val="accent2"/>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4" name="Content Placeholder 3">
            <a:extLst>
              <a:ext uri="{FF2B5EF4-FFF2-40B4-BE49-F238E27FC236}">
                <a16:creationId xmlns:a16="http://schemas.microsoft.com/office/drawing/2014/main" id="{1C0B2FF4-52A1-E5C1-147D-1915BE21FD6D}"/>
              </a:ext>
            </a:extLst>
          </p:cNvPr>
          <p:cNvSpPr>
            <a:spLocks noGrp="1"/>
          </p:cNvSpPr>
          <p:nvPr>
            <p:ph sz="half" idx="2"/>
          </p:nvPr>
        </p:nvSpPr>
        <p:spPr>
          <a:xfrm>
            <a:off x="6609306" y="2458437"/>
            <a:ext cx="4267200" cy="3741405"/>
          </a:xfrm>
        </p:spPr>
        <p:txBody>
          <a:bodyPr>
            <a:normAutofit/>
          </a:bodyPr>
          <a:lstStyle>
            <a:lvl1pPr marL="457200" indent="-457200" algn="l">
              <a:lnSpc>
                <a:spcPct val="100000"/>
              </a:lnSpc>
              <a:spcAft>
                <a:spcPts val="600"/>
              </a:spcAft>
              <a:buClr>
                <a:schemeClr val="accent2"/>
              </a:buClr>
              <a:buFont typeface="Wingdings" pitchFamily="2" charset="2"/>
              <a:buChar char="§"/>
              <a:defRPr sz="2400" b="0" i="0">
                <a:solidFill>
                  <a:srgbClr val="4B5563"/>
                </a:solidFill>
                <a:latin typeface="Poppins" pitchFamily="2" charset="77"/>
                <a:ea typeface="Amazon Ember" panose="020B0603020204020204" pitchFamily="34" charset="0"/>
                <a:cs typeface="Poppins" pitchFamily="2" charset="77"/>
              </a:defRPr>
            </a:lvl1pPr>
            <a:lvl2pPr marL="457200" indent="0">
              <a:lnSpc>
                <a:spcPct val="100000"/>
              </a:lnSpc>
              <a:spcAft>
                <a:spcPts val="600"/>
              </a:spcAft>
              <a:buClr>
                <a:srgbClr val="33C6F4"/>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2pPr>
            <a:lvl3pPr marL="914400" indent="0">
              <a:lnSpc>
                <a:spcPct val="100000"/>
              </a:lnSpc>
              <a:spcAft>
                <a:spcPts val="600"/>
              </a:spcAft>
              <a:buClr>
                <a:srgbClr val="AED136"/>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3pPr>
            <a:lvl4pPr marL="13716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4pPr>
            <a:lvl5pPr marL="1828800" indent="0">
              <a:lnSpc>
                <a:spcPct val="100000"/>
              </a:lnSpc>
              <a:spcAft>
                <a:spcPts val="600"/>
              </a:spcAft>
              <a:buClr>
                <a:schemeClr val="tx2"/>
              </a:buClr>
              <a:buFont typeface="Wingdings" pitchFamily="2" charset="2"/>
              <a:buNone/>
              <a:defRPr b="0" i="0">
                <a:solidFill>
                  <a:srgbClr val="626B7A"/>
                </a:solidFill>
                <a:latin typeface="Arial" panose="020B0604020202020204" pitchFamily="34" charset="0"/>
                <a:ea typeface="Amazon Ember" panose="020B0603020204020204" pitchFamily="34" charset="0"/>
                <a:cs typeface="Arial" panose="020B0604020202020204" pitchFamily="34" charset="0"/>
              </a:defRPr>
            </a:lvl5pPr>
          </a:lstStyle>
          <a:p>
            <a:pPr lvl="0"/>
            <a:r>
              <a:rPr lang="en-US"/>
              <a:t>Click to edit Master text styles</a:t>
            </a:r>
          </a:p>
        </p:txBody>
      </p:sp>
      <p:sp>
        <p:nvSpPr>
          <p:cNvPr id="16" name="Text Placeholder 13">
            <a:extLst>
              <a:ext uri="{FF2B5EF4-FFF2-40B4-BE49-F238E27FC236}">
                <a16:creationId xmlns:a16="http://schemas.microsoft.com/office/drawing/2014/main" id="{363EDD6E-AEAD-5ACC-3103-6F3ED9FAD707}"/>
              </a:ext>
            </a:extLst>
          </p:cNvPr>
          <p:cNvSpPr>
            <a:spLocks noGrp="1"/>
          </p:cNvSpPr>
          <p:nvPr>
            <p:ph type="body" sz="quarter" idx="10"/>
          </p:nvPr>
        </p:nvSpPr>
        <p:spPr>
          <a:xfrm>
            <a:off x="1275115" y="1593850"/>
            <a:ext cx="4267200" cy="515938"/>
          </a:xfrm>
        </p:spPr>
        <p:txBody>
          <a:bodyPr/>
          <a:lstStyle>
            <a:lvl1pPr marL="0" indent="0">
              <a:buNone/>
              <a:defRPr b="1">
                <a:solidFill>
                  <a:schemeClr val="bg1"/>
                </a:solidFill>
                <a:latin typeface="Poppins" pitchFamily="2" charset="77"/>
                <a:cs typeface="Poppins"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a:t>
            </a:r>
          </a:p>
        </p:txBody>
      </p:sp>
      <p:sp>
        <p:nvSpPr>
          <p:cNvPr id="27" name="Text Placeholder 13">
            <a:extLst>
              <a:ext uri="{FF2B5EF4-FFF2-40B4-BE49-F238E27FC236}">
                <a16:creationId xmlns:a16="http://schemas.microsoft.com/office/drawing/2014/main" id="{AD805D41-670D-D0D3-B184-652B8CA95FB3}"/>
              </a:ext>
            </a:extLst>
          </p:cNvPr>
          <p:cNvSpPr>
            <a:spLocks noGrp="1"/>
          </p:cNvSpPr>
          <p:nvPr>
            <p:ph type="body" sz="quarter" idx="11"/>
          </p:nvPr>
        </p:nvSpPr>
        <p:spPr>
          <a:xfrm>
            <a:off x="6609306" y="1593850"/>
            <a:ext cx="4267200" cy="515938"/>
          </a:xfrm>
        </p:spPr>
        <p:txBody>
          <a:bodyPr/>
          <a:lstStyle>
            <a:lvl1pPr marL="0" indent="0">
              <a:buNone/>
              <a:defRPr b="1">
                <a:solidFill>
                  <a:schemeClr val="bg1"/>
                </a:solidFill>
                <a:latin typeface="Poppins" pitchFamily="2" charset="77"/>
                <a:cs typeface="Poppins" pitchFamily="2" charset="77"/>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a:t>
            </a:r>
          </a:p>
        </p:txBody>
      </p:sp>
      <p:sp>
        <p:nvSpPr>
          <p:cNvPr id="6" name="Vertical Text Placeholder 4">
            <a:extLst>
              <a:ext uri="{FF2B5EF4-FFF2-40B4-BE49-F238E27FC236}">
                <a16:creationId xmlns:a16="http://schemas.microsoft.com/office/drawing/2014/main" id="{3D4F73F2-5746-A2B0-D4EE-9D330EEAA7C6}"/>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7" name="Title 1">
            <a:extLst>
              <a:ext uri="{FF2B5EF4-FFF2-40B4-BE49-F238E27FC236}">
                <a16:creationId xmlns:a16="http://schemas.microsoft.com/office/drawing/2014/main" id="{DF710E76-5688-AC1C-0126-8CCA3FC5D7E0}"/>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4163886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 text">
    <p:bg>
      <p:bgPr>
        <a:solidFill>
          <a:srgbClr val="E4ECF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F73569-94DF-6C43-8587-472D9B340F42}"/>
              </a:ext>
            </a:extLst>
          </p:cNvPr>
          <p:cNvSpPr>
            <a:spLocks noGrp="1"/>
          </p:cNvSpPr>
          <p:nvPr>
            <p:ph idx="1"/>
          </p:nvPr>
        </p:nvSpPr>
        <p:spPr>
          <a:xfrm>
            <a:off x="1127760" y="1683200"/>
            <a:ext cx="9963912" cy="5032375"/>
          </a:xfrm>
        </p:spPr>
        <p:txBody>
          <a:bodyPr/>
          <a:lstStyle>
            <a:lvl1pPr marL="228600" indent="-228600">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74A928F1-5C3C-C361-6390-73682478094D}"/>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6" name="Title 1">
            <a:extLst>
              <a:ext uri="{FF2B5EF4-FFF2-40B4-BE49-F238E27FC236}">
                <a16:creationId xmlns:a16="http://schemas.microsoft.com/office/drawing/2014/main" id="{1209F31E-114B-95B4-269A-5D58F0607EF7}"/>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5344287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57172" y="3761622"/>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Snip and Round Single Corner Rectangle 1">
            <a:extLst>
              <a:ext uri="{FF2B5EF4-FFF2-40B4-BE49-F238E27FC236}">
                <a16:creationId xmlns:a16="http://schemas.microsoft.com/office/drawing/2014/main" id="{5D33DC88-C148-6731-454B-5784833AFF6E}"/>
              </a:ext>
            </a:extLst>
          </p:cNvPr>
          <p:cNvSpPr/>
          <p:nvPr userDrawn="1"/>
        </p:nvSpPr>
        <p:spPr>
          <a:xfrm rot="16200000">
            <a:off x="5488131" y="-1085895"/>
            <a:ext cx="4330870" cy="9085996"/>
          </a:xfrm>
          <a:prstGeom prst="snipRoundRect">
            <a:avLst>
              <a:gd name="adj1" fmla="val 0"/>
              <a:gd name="adj2" fmla="val 39126"/>
            </a:avLst>
          </a:prstGeom>
          <a:solidFill>
            <a:srgbClr val="1F5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grpSp>
        <p:nvGrpSpPr>
          <p:cNvPr id="4" name="Group 3">
            <a:extLst>
              <a:ext uri="{FF2B5EF4-FFF2-40B4-BE49-F238E27FC236}">
                <a16:creationId xmlns:a16="http://schemas.microsoft.com/office/drawing/2014/main" id="{297E5349-96D8-7456-7AA6-4A10265BBB17}"/>
              </a:ext>
            </a:extLst>
          </p:cNvPr>
          <p:cNvGrpSpPr/>
          <p:nvPr userDrawn="1"/>
        </p:nvGrpSpPr>
        <p:grpSpPr>
          <a:xfrm>
            <a:off x="5933012" y="1942324"/>
            <a:ext cx="4714056" cy="4330871"/>
            <a:chOff x="6833286" y="1749996"/>
            <a:chExt cx="5115870" cy="4700023"/>
          </a:xfrm>
          <a:effectLst/>
        </p:grpSpPr>
        <p:pic>
          <p:nvPicPr>
            <p:cNvPr id="6" name="Picture 5" descr="A picture containing outdoor, sky, person, person&#10;&#10;Description automatically generated">
              <a:extLst>
                <a:ext uri="{FF2B5EF4-FFF2-40B4-BE49-F238E27FC236}">
                  <a16:creationId xmlns:a16="http://schemas.microsoft.com/office/drawing/2014/main" id="{3E2E8052-5944-598A-260C-B04D750F7384}"/>
                </a:ext>
              </a:extLst>
            </p:cNvPr>
            <p:cNvPicPr>
              <a:picLocks noChangeAspect="1"/>
            </p:cNvPicPr>
            <p:nvPr/>
          </p:nvPicPr>
          <p:blipFill rotWithShape="1">
            <a:blip r:embed="rId2"/>
            <a:srcRect l="8236" r="19199"/>
            <a:stretch/>
          </p:blipFill>
          <p:spPr>
            <a:xfrm>
              <a:off x="6833286" y="1749996"/>
              <a:ext cx="5115870" cy="4700023"/>
            </a:xfrm>
            <a:prstGeom prst="homePlate">
              <a:avLst>
                <a:gd name="adj" fmla="val 19549"/>
              </a:avLst>
            </a:prstGeom>
            <a:ln>
              <a:noFill/>
            </a:ln>
            <a:effectLst/>
          </p:spPr>
        </p:pic>
        <p:sp>
          <p:nvSpPr>
            <p:cNvPr id="7" name="TextBox 6">
              <a:extLst>
                <a:ext uri="{FF2B5EF4-FFF2-40B4-BE49-F238E27FC236}">
                  <a16:creationId xmlns:a16="http://schemas.microsoft.com/office/drawing/2014/main" id="{1E011E3E-16BF-ACE4-50CB-247B887A27B3}"/>
                </a:ext>
              </a:extLst>
            </p:cNvPr>
            <p:cNvSpPr txBox="1"/>
            <p:nvPr/>
          </p:nvSpPr>
          <p:spPr>
            <a:xfrm>
              <a:off x="7212249" y="5395016"/>
              <a:ext cx="4227373" cy="801626"/>
            </a:xfrm>
            <a:custGeom>
              <a:avLst/>
              <a:gdLst>
                <a:gd name="connsiteX0" fmla="*/ 0 w 3611880"/>
                <a:gd name="connsiteY0" fmla="*/ 0 h 767518"/>
                <a:gd name="connsiteX1" fmla="*/ 3611880 w 3611880"/>
                <a:gd name="connsiteY1" fmla="*/ 0 h 767518"/>
                <a:gd name="connsiteX2" fmla="*/ 3611880 w 3611880"/>
                <a:gd name="connsiteY2" fmla="*/ 767518 h 767518"/>
                <a:gd name="connsiteX3" fmla="*/ 0 w 3611880"/>
                <a:gd name="connsiteY3" fmla="*/ 767518 h 767518"/>
                <a:gd name="connsiteX4" fmla="*/ 0 w 3611880"/>
                <a:gd name="connsiteY4" fmla="*/ 0 h 767518"/>
                <a:gd name="connsiteX0" fmla="*/ 0 w 3899746"/>
                <a:gd name="connsiteY0" fmla="*/ 0 h 767518"/>
                <a:gd name="connsiteX1" fmla="*/ 3899746 w 3899746"/>
                <a:gd name="connsiteY1" fmla="*/ 22578 h 767518"/>
                <a:gd name="connsiteX2" fmla="*/ 3611880 w 3899746"/>
                <a:gd name="connsiteY2" fmla="*/ 767518 h 767518"/>
                <a:gd name="connsiteX3" fmla="*/ 0 w 3899746"/>
                <a:gd name="connsiteY3" fmla="*/ 767518 h 767518"/>
                <a:gd name="connsiteX4" fmla="*/ 0 w 3899746"/>
                <a:gd name="connsiteY4" fmla="*/ 0 h 767518"/>
                <a:gd name="connsiteX0" fmla="*/ 0 w 3899746"/>
                <a:gd name="connsiteY0" fmla="*/ 0 h 767518"/>
                <a:gd name="connsiteX1" fmla="*/ 3899746 w 3899746"/>
                <a:gd name="connsiteY1" fmla="*/ 11289 h 767518"/>
                <a:gd name="connsiteX2" fmla="*/ 3611880 w 3899746"/>
                <a:gd name="connsiteY2" fmla="*/ 767518 h 767518"/>
                <a:gd name="connsiteX3" fmla="*/ 0 w 3899746"/>
                <a:gd name="connsiteY3" fmla="*/ 767518 h 767518"/>
                <a:gd name="connsiteX4" fmla="*/ 0 w 3899746"/>
                <a:gd name="connsiteY4" fmla="*/ 0 h 767518"/>
                <a:gd name="connsiteX0" fmla="*/ 0 w 3899746"/>
                <a:gd name="connsiteY0" fmla="*/ 0 h 767518"/>
                <a:gd name="connsiteX1" fmla="*/ 3899746 w 3899746"/>
                <a:gd name="connsiteY1" fmla="*/ 16934 h 767518"/>
                <a:gd name="connsiteX2" fmla="*/ 3611880 w 3899746"/>
                <a:gd name="connsiteY2" fmla="*/ 767518 h 767518"/>
                <a:gd name="connsiteX3" fmla="*/ 0 w 3899746"/>
                <a:gd name="connsiteY3" fmla="*/ 767518 h 767518"/>
                <a:gd name="connsiteX4" fmla="*/ 0 w 3899746"/>
                <a:gd name="connsiteY4" fmla="*/ 0 h 76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9746" h="767518">
                  <a:moveTo>
                    <a:pt x="0" y="0"/>
                  </a:moveTo>
                  <a:lnTo>
                    <a:pt x="3899746" y="16934"/>
                  </a:lnTo>
                  <a:lnTo>
                    <a:pt x="3611880" y="767518"/>
                  </a:lnTo>
                  <a:lnTo>
                    <a:pt x="0" y="767518"/>
                  </a:lnTo>
                  <a:lnTo>
                    <a:pt x="0" y="0"/>
                  </a:lnTo>
                  <a:close/>
                </a:path>
              </a:pathLst>
            </a:custGeom>
            <a:solidFill>
              <a:srgbClr val="5DEC7E"/>
            </a:solidFill>
            <a:effectLst>
              <a:outerShdw blurRad="139700" sx="99000" sy="99000" algn="ctr" rotWithShape="0">
                <a:prstClr val="black">
                  <a:alpha val="40000"/>
                </a:prstClr>
              </a:outerShdw>
            </a:effectLst>
          </p:spPr>
          <p:txBody>
            <a:bodyPr wrap="square" lIns="731520" tIns="91440" bIns="91440">
              <a:spAutoFit/>
            </a:bodyPr>
            <a:lstStyle/>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p:txBody>
        </p:sp>
      </p:grpSp>
      <p:grpSp>
        <p:nvGrpSpPr>
          <p:cNvPr id="8" name="Group 7">
            <a:extLst>
              <a:ext uri="{FF2B5EF4-FFF2-40B4-BE49-F238E27FC236}">
                <a16:creationId xmlns:a16="http://schemas.microsoft.com/office/drawing/2014/main" id="{C00B2BA7-5595-BA17-21B6-B8872E458A25}"/>
              </a:ext>
            </a:extLst>
          </p:cNvPr>
          <p:cNvGrpSpPr/>
          <p:nvPr userDrawn="1"/>
        </p:nvGrpSpPr>
        <p:grpSpPr>
          <a:xfrm>
            <a:off x="1669998" y="1942319"/>
            <a:ext cx="5465499" cy="4330870"/>
            <a:chOff x="2570272" y="1749991"/>
            <a:chExt cx="5931364" cy="4700022"/>
          </a:xfrm>
        </p:grpSpPr>
        <p:pic>
          <p:nvPicPr>
            <p:cNvPr id="9" name="Picture 8">
              <a:extLst>
                <a:ext uri="{FF2B5EF4-FFF2-40B4-BE49-F238E27FC236}">
                  <a16:creationId xmlns:a16="http://schemas.microsoft.com/office/drawing/2014/main" id="{C7544041-B7CA-EEC1-4D67-55740C9F736F}"/>
                </a:ext>
              </a:extLst>
            </p:cNvPr>
            <p:cNvPicPr>
              <a:picLocks noChangeAspect="1"/>
            </p:cNvPicPr>
            <p:nvPr/>
          </p:nvPicPr>
          <p:blipFill rotWithShape="1">
            <a:blip r:embed="rId3"/>
            <a:srcRect l="10057" r="13041"/>
            <a:stretch/>
          </p:blipFill>
          <p:spPr>
            <a:xfrm>
              <a:off x="2570272" y="1749991"/>
              <a:ext cx="5931364" cy="4700022"/>
            </a:xfrm>
            <a:prstGeom prst="homePlate">
              <a:avLst>
                <a:gd name="adj" fmla="val 19549"/>
              </a:avLst>
            </a:prstGeom>
            <a:ln>
              <a:noFill/>
            </a:ln>
            <a:effectLst/>
          </p:spPr>
        </p:pic>
        <p:pic>
          <p:nvPicPr>
            <p:cNvPr id="10" name="Picture 9" descr="A cell phone with a person's face on the screen&#10;&#10;Description automatically generated with medium confidence">
              <a:extLst>
                <a:ext uri="{FF2B5EF4-FFF2-40B4-BE49-F238E27FC236}">
                  <a16:creationId xmlns:a16="http://schemas.microsoft.com/office/drawing/2014/main" id="{DEB9ECF9-2C1D-B277-66FC-B7AE5EC45B88}"/>
                </a:ext>
              </a:extLst>
            </p:cNvPr>
            <p:cNvPicPr>
              <a:picLocks noChangeAspect="1"/>
            </p:cNvPicPr>
            <p:nvPr/>
          </p:nvPicPr>
          <p:blipFill rotWithShape="1">
            <a:blip r:embed="rId4"/>
            <a:srcRect l="6631" t="14521" r="7458" b="13959"/>
            <a:stretch/>
          </p:blipFill>
          <p:spPr>
            <a:xfrm rot="1013259">
              <a:off x="5870114" y="2527966"/>
              <a:ext cx="1533437" cy="2568443"/>
            </a:xfrm>
            <a:prstGeom prst="rect">
              <a:avLst/>
            </a:prstGeom>
            <a:effectLst>
              <a:outerShdw blurRad="50800" dist="38100" dir="2700000" algn="tl" rotWithShape="0">
                <a:prstClr val="black">
                  <a:alpha val="40000"/>
                </a:prstClr>
              </a:outerShdw>
            </a:effectLst>
            <a:scene3d>
              <a:camera prst="isometricOffAxis1Right">
                <a:rot lat="1042008" lon="19095922" rev="21311574"/>
              </a:camera>
              <a:lightRig rig="threePt" dir="t"/>
            </a:scene3d>
          </p:spPr>
        </p:pic>
        <p:sp>
          <p:nvSpPr>
            <p:cNvPr id="11" name="TextBox 10">
              <a:extLst>
                <a:ext uri="{FF2B5EF4-FFF2-40B4-BE49-F238E27FC236}">
                  <a16:creationId xmlns:a16="http://schemas.microsoft.com/office/drawing/2014/main" id="{75F2F0AE-70E9-10E7-34CA-39D847ABA3B0}"/>
                </a:ext>
              </a:extLst>
            </p:cNvPr>
            <p:cNvSpPr txBox="1"/>
            <p:nvPr/>
          </p:nvSpPr>
          <p:spPr>
            <a:xfrm>
              <a:off x="3961392" y="5395016"/>
              <a:ext cx="4036010" cy="801626"/>
            </a:xfrm>
            <a:custGeom>
              <a:avLst/>
              <a:gdLst>
                <a:gd name="connsiteX0" fmla="*/ 0 w 3419856"/>
                <a:gd name="connsiteY0" fmla="*/ 0 h 767518"/>
                <a:gd name="connsiteX1" fmla="*/ 3419856 w 3419856"/>
                <a:gd name="connsiteY1" fmla="*/ 0 h 767518"/>
                <a:gd name="connsiteX2" fmla="*/ 3419856 w 3419856"/>
                <a:gd name="connsiteY2" fmla="*/ 767518 h 767518"/>
                <a:gd name="connsiteX3" fmla="*/ 0 w 3419856"/>
                <a:gd name="connsiteY3" fmla="*/ 767518 h 767518"/>
                <a:gd name="connsiteX4" fmla="*/ 0 w 3419856"/>
                <a:gd name="connsiteY4" fmla="*/ 0 h 767518"/>
                <a:gd name="connsiteX0" fmla="*/ 0 w 3719011"/>
                <a:gd name="connsiteY0" fmla="*/ 0 h 767518"/>
                <a:gd name="connsiteX1" fmla="*/ 3719011 w 3719011"/>
                <a:gd name="connsiteY1" fmla="*/ 5644 h 767518"/>
                <a:gd name="connsiteX2" fmla="*/ 3419856 w 3719011"/>
                <a:gd name="connsiteY2" fmla="*/ 767518 h 767518"/>
                <a:gd name="connsiteX3" fmla="*/ 0 w 3719011"/>
                <a:gd name="connsiteY3" fmla="*/ 767518 h 767518"/>
                <a:gd name="connsiteX4" fmla="*/ 0 w 3719011"/>
                <a:gd name="connsiteY4" fmla="*/ 0 h 76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011" h="767518">
                  <a:moveTo>
                    <a:pt x="0" y="0"/>
                  </a:moveTo>
                  <a:lnTo>
                    <a:pt x="3719011" y="5644"/>
                  </a:lnTo>
                  <a:lnTo>
                    <a:pt x="3419856" y="767518"/>
                  </a:lnTo>
                  <a:lnTo>
                    <a:pt x="0" y="767518"/>
                  </a:lnTo>
                  <a:lnTo>
                    <a:pt x="0" y="0"/>
                  </a:lnTo>
                  <a:close/>
                </a:path>
              </a:pathLst>
            </a:custGeom>
            <a:solidFill>
              <a:srgbClr val="FACA15"/>
            </a:solidFill>
            <a:effectLst>
              <a:outerShdw blurRad="139700" sx="99000" sy="99000" algn="ctr" rotWithShape="0">
                <a:prstClr val="black">
                  <a:alpha val="40000"/>
                </a:prstClr>
              </a:outerShdw>
            </a:effectLst>
          </p:spPr>
          <p:txBody>
            <a:bodyPr wrap="square" lIns="731520" tIns="91440" bIns="91440">
              <a:spAutoFit/>
            </a:bodyPr>
            <a:lstStyle/>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Poppins" pitchFamily="2" charset="77"/>
                <a:cs typeface="Poppins" pitchFamily="2" charset="77"/>
              </a:endParaRPr>
            </a:p>
          </p:txBody>
        </p:sp>
      </p:grpSp>
      <p:grpSp>
        <p:nvGrpSpPr>
          <p:cNvPr id="12" name="Group 11">
            <a:extLst>
              <a:ext uri="{FF2B5EF4-FFF2-40B4-BE49-F238E27FC236}">
                <a16:creationId xmlns:a16="http://schemas.microsoft.com/office/drawing/2014/main" id="{98E95BDE-94E7-FE20-9CEF-661A9B7FB39D}"/>
              </a:ext>
            </a:extLst>
          </p:cNvPr>
          <p:cNvGrpSpPr/>
          <p:nvPr userDrawn="1"/>
        </p:nvGrpSpPr>
        <p:grpSpPr>
          <a:xfrm>
            <a:off x="0" y="1942323"/>
            <a:ext cx="3647688" cy="4330871"/>
            <a:chOff x="914005" y="1749995"/>
            <a:chExt cx="3958607" cy="4700023"/>
          </a:xfrm>
        </p:grpSpPr>
        <p:pic>
          <p:nvPicPr>
            <p:cNvPr id="13" name="Picture 12">
              <a:extLst>
                <a:ext uri="{FF2B5EF4-FFF2-40B4-BE49-F238E27FC236}">
                  <a16:creationId xmlns:a16="http://schemas.microsoft.com/office/drawing/2014/main" id="{A6DBDCB9-59C6-E6E1-FB75-92FF42CCC792}"/>
                </a:ext>
              </a:extLst>
            </p:cNvPr>
            <p:cNvPicPr>
              <a:picLocks noChangeAspect="1"/>
            </p:cNvPicPr>
            <p:nvPr/>
          </p:nvPicPr>
          <p:blipFill rotWithShape="1">
            <a:blip r:embed="rId5"/>
            <a:srcRect l="40906" t="19678" r="14081"/>
            <a:stretch/>
          </p:blipFill>
          <p:spPr>
            <a:xfrm>
              <a:off x="914008" y="1749995"/>
              <a:ext cx="3958604" cy="4700023"/>
            </a:xfrm>
            <a:prstGeom prst="homePlate">
              <a:avLst>
                <a:gd name="adj" fmla="val 19549"/>
              </a:avLst>
            </a:prstGeom>
            <a:ln>
              <a:noFill/>
            </a:ln>
            <a:effectLst/>
          </p:spPr>
        </p:pic>
        <p:sp>
          <p:nvSpPr>
            <p:cNvPr id="14" name="TextBox 13">
              <a:extLst>
                <a:ext uri="{FF2B5EF4-FFF2-40B4-BE49-F238E27FC236}">
                  <a16:creationId xmlns:a16="http://schemas.microsoft.com/office/drawing/2014/main" id="{CAE9A671-6CB6-88B8-F6D1-33B5A54BB397}"/>
                </a:ext>
              </a:extLst>
            </p:cNvPr>
            <p:cNvSpPr txBox="1"/>
            <p:nvPr/>
          </p:nvSpPr>
          <p:spPr>
            <a:xfrm>
              <a:off x="914005" y="5395016"/>
              <a:ext cx="3530406" cy="801626"/>
            </a:xfrm>
            <a:custGeom>
              <a:avLst/>
              <a:gdLst>
                <a:gd name="connsiteX0" fmla="*/ 0 w 2990088"/>
                <a:gd name="connsiteY0" fmla="*/ 0 h 767518"/>
                <a:gd name="connsiteX1" fmla="*/ 2990088 w 2990088"/>
                <a:gd name="connsiteY1" fmla="*/ 0 h 767518"/>
                <a:gd name="connsiteX2" fmla="*/ 2990088 w 2990088"/>
                <a:gd name="connsiteY2" fmla="*/ 767518 h 767518"/>
                <a:gd name="connsiteX3" fmla="*/ 0 w 2990088"/>
                <a:gd name="connsiteY3" fmla="*/ 767518 h 767518"/>
                <a:gd name="connsiteX4" fmla="*/ 0 w 2990088"/>
                <a:gd name="connsiteY4" fmla="*/ 0 h 767518"/>
                <a:gd name="connsiteX0" fmla="*/ 0 w 3244612"/>
                <a:gd name="connsiteY0" fmla="*/ 9427 h 776945"/>
                <a:gd name="connsiteX1" fmla="*/ 3244612 w 3244612"/>
                <a:gd name="connsiteY1" fmla="*/ 0 h 776945"/>
                <a:gd name="connsiteX2" fmla="*/ 2990088 w 3244612"/>
                <a:gd name="connsiteY2" fmla="*/ 776945 h 776945"/>
                <a:gd name="connsiteX3" fmla="*/ 0 w 3244612"/>
                <a:gd name="connsiteY3" fmla="*/ 776945 h 776945"/>
                <a:gd name="connsiteX4" fmla="*/ 0 w 3244612"/>
                <a:gd name="connsiteY4" fmla="*/ 9427 h 776945"/>
                <a:gd name="connsiteX0" fmla="*/ 0 w 3250256"/>
                <a:gd name="connsiteY0" fmla="*/ 3783 h 771301"/>
                <a:gd name="connsiteX1" fmla="*/ 3250256 w 3250256"/>
                <a:gd name="connsiteY1" fmla="*/ 0 h 771301"/>
                <a:gd name="connsiteX2" fmla="*/ 2990088 w 3250256"/>
                <a:gd name="connsiteY2" fmla="*/ 771301 h 771301"/>
                <a:gd name="connsiteX3" fmla="*/ 0 w 3250256"/>
                <a:gd name="connsiteY3" fmla="*/ 771301 h 771301"/>
                <a:gd name="connsiteX4" fmla="*/ 0 w 3250256"/>
                <a:gd name="connsiteY4" fmla="*/ 3783 h 771301"/>
                <a:gd name="connsiteX0" fmla="*/ 0 w 3239016"/>
                <a:gd name="connsiteY0" fmla="*/ 0 h 767518"/>
                <a:gd name="connsiteX1" fmla="*/ 3239016 w 3239016"/>
                <a:gd name="connsiteY1" fmla="*/ 1861 h 767518"/>
                <a:gd name="connsiteX2" fmla="*/ 2990088 w 3239016"/>
                <a:gd name="connsiteY2" fmla="*/ 767518 h 767518"/>
                <a:gd name="connsiteX3" fmla="*/ 0 w 3239016"/>
                <a:gd name="connsiteY3" fmla="*/ 767518 h 767518"/>
                <a:gd name="connsiteX4" fmla="*/ 0 w 3239016"/>
                <a:gd name="connsiteY4" fmla="*/ 0 h 767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016" h="767518">
                  <a:moveTo>
                    <a:pt x="0" y="0"/>
                  </a:moveTo>
                  <a:lnTo>
                    <a:pt x="3239016" y="1861"/>
                  </a:lnTo>
                  <a:lnTo>
                    <a:pt x="2990088" y="767518"/>
                  </a:lnTo>
                  <a:lnTo>
                    <a:pt x="0" y="767518"/>
                  </a:lnTo>
                  <a:lnTo>
                    <a:pt x="0" y="0"/>
                  </a:lnTo>
                  <a:close/>
                </a:path>
              </a:pathLst>
            </a:custGeom>
            <a:solidFill>
              <a:srgbClr val="2ED3B7"/>
            </a:solidFill>
            <a:effectLst>
              <a:outerShdw blurRad="139700" sx="99000" sy="99000" algn="ctr" rotWithShape="0">
                <a:prstClr val="black">
                  <a:alpha val="40000"/>
                </a:prstClr>
              </a:outerShdw>
            </a:effectLst>
          </p:spPr>
          <p:txBody>
            <a:bodyPr wrap="square" lIns="365760" tIns="91440" bIns="91440">
              <a:spAutoFit/>
            </a:bodyPr>
            <a:lstStyle/>
            <a:p>
              <a:pPr marL="0" marR="0" lvl="0" indent="0" algn="l" defTabSz="914400" rtl="0" eaLnBrk="1" fontAlgn="auto" latinLnBrk="0" hangingPunct="1">
                <a:spcBef>
                  <a:spcPts val="0"/>
                </a:spcBef>
                <a:spcAft>
                  <a:spcPts val="0"/>
                </a:spcAft>
                <a:buClrTx/>
                <a:buSzTx/>
                <a:buFontTx/>
                <a:buNone/>
                <a:tabLst/>
                <a:defRPr/>
              </a:pPr>
              <a:endParaRPr kumimoji="0" lang="en-US" i="0" u="none" strike="noStrike" kern="1200" cap="none" spc="0" normalizeH="0" baseline="0" noProof="0">
                <a:ln>
                  <a:noFill/>
                </a:ln>
                <a:solidFill>
                  <a:srgbClr val="FFFFFF"/>
                </a:solidFill>
                <a:effectLst/>
                <a:uLnTx/>
                <a:uFillTx/>
                <a:latin typeface="Poppins" pitchFamily="2" charset="77"/>
                <a:cs typeface="Poppins" pitchFamily="2" charset="77"/>
              </a:endParaRPr>
            </a:p>
            <a:p>
              <a:pPr marL="0" marR="0" lvl="0" indent="0" algn="l" defTabSz="914400" rtl="0" eaLnBrk="1" fontAlgn="auto" latinLnBrk="0" hangingPunct="1">
                <a:spcBef>
                  <a:spcPts val="0"/>
                </a:spcBef>
                <a:spcAft>
                  <a:spcPts val="0"/>
                </a:spcAft>
                <a:buClrTx/>
                <a:buSzTx/>
                <a:buFontTx/>
                <a:buNone/>
                <a:tabLst/>
                <a:defRPr/>
              </a:pPr>
              <a:endParaRPr kumimoji="0" lang="en-US" i="0" u="none" strike="noStrike" kern="1200" cap="none" spc="0" normalizeH="0" baseline="0" noProof="0">
                <a:ln>
                  <a:noFill/>
                </a:ln>
                <a:solidFill>
                  <a:srgbClr val="FFFFFF"/>
                </a:solidFill>
                <a:effectLst/>
                <a:uLnTx/>
                <a:uFillTx/>
                <a:latin typeface="Poppins" pitchFamily="2" charset="77"/>
                <a:cs typeface="Poppins" pitchFamily="2" charset="77"/>
              </a:endParaRPr>
            </a:p>
          </p:txBody>
        </p:sp>
      </p:grpSp>
      <p:sp>
        <p:nvSpPr>
          <p:cNvPr id="17" name="Text Placeholder 16">
            <a:extLst>
              <a:ext uri="{FF2B5EF4-FFF2-40B4-BE49-F238E27FC236}">
                <a16:creationId xmlns:a16="http://schemas.microsoft.com/office/drawing/2014/main" id="{E97A3377-4738-D35E-2869-41E4A28B2485}"/>
              </a:ext>
            </a:extLst>
          </p:cNvPr>
          <p:cNvSpPr>
            <a:spLocks noGrp="1"/>
          </p:cNvSpPr>
          <p:nvPr>
            <p:ph type="body" sz="quarter" idx="17"/>
          </p:nvPr>
        </p:nvSpPr>
        <p:spPr>
          <a:xfrm>
            <a:off x="120650" y="5370513"/>
            <a:ext cx="2690813" cy="590550"/>
          </a:xfrm>
        </p:spPr>
        <p:txBody>
          <a:bodyPr>
            <a:no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895639A6-BEDE-41EB-2034-AA9186FEF393}"/>
              </a:ext>
            </a:extLst>
          </p:cNvPr>
          <p:cNvSpPr>
            <a:spLocks noGrp="1"/>
          </p:cNvSpPr>
          <p:nvPr>
            <p:ph type="body" sz="quarter" idx="18"/>
          </p:nvPr>
        </p:nvSpPr>
        <p:spPr>
          <a:xfrm>
            <a:off x="3344468" y="5370513"/>
            <a:ext cx="2690813" cy="590550"/>
          </a:xfrm>
        </p:spPr>
        <p:txBody>
          <a:bodyPr>
            <a:no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8DE900DD-603F-98CA-1F82-74638487D323}"/>
              </a:ext>
            </a:extLst>
          </p:cNvPr>
          <p:cNvSpPr>
            <a:spLocks noGrp="1"/>
          </p:cNvSpPr>
          <p:nvPr>
            <p:ph type="body" sz="quarter" idx="19"/>
          </p:nvPr>
        </p:nvSpPr>
        <p:spPr>
          <a:xfrm>
            <a:off x="6755566" y="5373978"/>
            <a:ext cx="2690813" cy="590550"/>
          </a:xfrm>
        </p:spPr>
        <p:txBody>
          <a:bodyPr>
            <a:no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995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SLIDE 2">
    <p:bg>
      <p:bgPr>
        <a:solidFill>
          <a:srgbClr val="E4ECF7"/>
        </a:solidFill>
        <a:effectLst/>
      </p:bgPr>
    </p:bg>
    <p:spTree>
      <p:nvGrpSpPr>
        <p:cNvPr id="1" name=""/>
        <p:cNvGrpSpPr/>
        <p:nvPr/>
      </p:nvGrpSpPr>
      <p:grpSpPr>
        <a:xfrm>
          <a:off x="0" y="0"/>
          <a:ext cx="0" cy="0"/>
          <a:chOff x="0" y="0"/>
          <a:chExt cx="0" cy="0"/>
        </a:xfrm>
      </p:grpSpPr>
      <p:sp>
        <p:nvSpPr>
          <p:cNvPr id="7" name="Google Shape;10;p82">
            <a:extLst>
              <a:ext uri="{FF2B5EF4-FFF2-40B4-BE49-F238E27FC236}">
                <a16:creationId xmlns:a16="http://schemas.microsoft.com/office/drawing/2014/main" id="{24AC7576-0526-C5AD-50D5-0D7549BCF581}"/>
              </a:ext>
            </a:extLst>
          </p:cNvPr>
          <p:cNvSpPr txBox="1">
            <a:spLocks noGrp="1"/>
          </p:cNvSpPr>
          <p:nvPr>
            <p:ph type="title"/>
          </p:nvPr>
        </p:nvSpPr>
        <p:spPr>
          <a:xfrm>
            <a:off x="1014989" y="1210819"/>
            <a:ext cx="10414000" cy="2324100"/>
          </a:xfrm>
          <a:prstGeom prst="rect">
            <a:avLst/>
          </a:prstGeom>
          <a:noFill/>
          <a:ln>
            <a:noFill/>
          </a:ln>
        </p:spPr>
        <p:txBody>
          <a:bodyPr spcFirstLastPara="1" wrap="square" lIns="50800" tIns="50800" rIns="50800" bIns="50800" anchor="b" anchorCtr="0">
            <a:normAutofit/>
          </a:bodyPr>
          <a:lstStyle>
            <a:lvl1pPr lvl="0" algn="l">
              <a:lnSpc>
                <a:spcPct val="100000"/>
              </a:lnSpc>
              <a:spcBef>
                <a:spcPts val="0"/>
              </a:spcBef>
              <a:spcAft>
                <a:spcPts val="0"/>
              </a:spcAft>
              <a:buClr>
                <a:srgbClr val="000000"/>
              </a:buClr>
              <a:buSzPts val="1800"/>
              <a:buNone/>
              <a:defRPr sz="6000" b="1" i="0">
                <a:solidFill>
                  <a:schemeClr val="accent4"/>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 name="Google Shape;11;p82">
            <a:extLst>
              <a:ext uri="{FF2B5EF4-FFF2-40B4-BE49-F238E27FC236}">
                <a16:creationId xmlns:a16="http://schemas.microsoft.com/office/drawing/2014/main" id="{00B0B96C-9B4D-FA52-EC2C-DECC125ADA24}"/>
              </a:ext>
            </a:extLst>
          </p:cNvPr>
          <p:cNvSpPr txBox="1">
            <a:spLocks noGrp="1"/>
          </p:cNvSpPr>
          <p:nvPr>
            <p:ph type="body" idx="1"/>
          </p:nvPr>
        </p:nvSpPr>
        <p:spPr>
          <a:xfrm>
            <a:off x="1014989" y="3598419"/>
            <a:ext cx="10414000" cy="793750"/>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4400"/>
              <a:buFont typeface="Helvetica Neue Light"/>
              <a:buNone/>
              <a:defRPr sz="2200" b="0" i="0">
                <a:solidFill>
                  <a:schemeClr val="tx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
        <p:nvSpPr>
          <p:cNvPr id="2" name="Oval 1">
            <a:extLst>
              <a:ext uri="{FF2B5EF4-FFF2-40B4-BE49-F238E27FC236}">
                <a16:creationId xmlns:a16="http://schemas.microsoft.com/office/drawing/2014/main" id="{A501C8DD-D4E7-EE87-2CF4-32C9029FBB51}"/>
              </a:ext>
            </a:extLst>
          </p:cNvPr>
          <p:cNvSpPr/>
          <p:nvPr userDrawn="1"/>
        </p:nvSpPr>
        <p:spPr>
          <a:xfrm>
            <a:off x="1144198" y="544898"/>
            <a:ext cx="963952" cy="9625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endParaRPr>
          </a:p>
        </p:txBody>
      </p:sp>
      <p:pic>
        <p:nvPicPr>
          <p:cNvPr id="5" name="Graphic 4">
            <a:extLst>
              <a:ext uri="{FF2B5EF4-FFF2-40B4-BE49-F238E27FC236}">
                <a16:creationId xmlns:a16="http://schemas.microsoft.com/office/drawing/2014/main" id="{1192F9AA-6D4D-4F80-B3D4-7011EA3C861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352050" y="712882"/>
            <a:ext cx="548248" cy="626569"/>
          </a:xfrm>
          <a:prstGeom prst="rect">
            <a:avLst/>
          </a:prstGeom>
        </p:spPr>
      </p:pic>
    </p:spTree>
    <p:extLst>
      <p:ext uri="{BB962C8B-B14F-4D97-AF65-F5344CB8AC3E}">
        <p14:creationId xmlns:p14="http://schemas.microsoft.com/office/powerpoint/2010/main" val="12812929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ACF7183C-7D83-F701-6FAA-50BDE6E802C2}"/>
              </a:ext>
            </a:extLst>
          </p:cNvPr>
          <p:cNvSpPr/>
          <p:nvPr userDrawn="1"/>
        </p:nvSpPr>
        <p:spPr>
          <a:xfrm>
            <a:off x="0" y="3127513"/>
            <a:ext cx="12205252" cy="37702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4" name="Rounded Rectangle 3">
            <a:extLst>
              <a:ext uri="{FF2B5EF4-FFF2-40B4-BE49-F238E27FC236}">
                <a16:creationId xmlns:a16="http://schemas.microsoft.com/office/drawing/2014/main" id="{0B3602FF-2A9C-4457-766C-C9AD685EB47B}"/>
              </a:ext>
            </a:extLst>
          </p:cNvPr>
          <p:cNvSpPr/>
          <p:nvPr userDrawn="1"/>
        </p:nvSpPr>
        <p:spPr>
          <a:xfrm>
            <a:off x="1102978" y="1487407"/>
            <a:ext cx="3096381" cy="4377767"/>
          </a:xfrm>
          <a:prstGeom prst="roundRect">
            <a:avLst>
              <a:gd name="adj" fmla="val 5593"/>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6" name="Rounded Rectangle 5">
            <a:extLst>
              <a:ext uri="{FF2B5EF4-FFF2-40B4-BE49-F238E27FC236}">
                <a16:creationId xmlns:a16="http://schemas.microsoft.com/office/drawing/2014/main" id="{F3C6ADED-3D5D-8B77-36E6-928F0C6E8807}"/>
              </a:ext>
            </a:extLst>
          </p:cNvPr>
          <p:cNvSpPr/>
          <p:nvPr userDrawn="1"/>
        </p:nvSpPr>
        <p:spPr>
          <a:xfrm>
            <a:off x="4551117" y="1487407"/>
            <a:ext cx="3096381" cy="4377767"/>
          </a:xfrm>
          <a:prstGeom prst="roundRect">
            <a:avLst>
              <a:gd name="adj" fmla="val 5131"/>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7" name="Rounded Rectangle 6">
            <a:extLst>
              <a:ext uri="{FF2B5EF4-FFF2-40B4-BE49-F238E27FC236}">
                <a16:creationId xmlns:a16="http://schemas.microsoft.com/office/drawing/2014/main" id="{8A771F10-AAF3-893B-2A65-C3AB204EE00F}"/>
              </a:ext>
            </a:extLst>
          </p:cNvPr>
          <p:cNvSpPr/>
          <p:nvPr userDrawn="1"/>
        </p:nvSpPr>
        <p:spPr>
          <a:xfrm>
            <a:off x="7999256" y="1487407"/>
            <a:ext cx="3096381" cy="4377767"/>
          </a:xfrm>
          <a:prstGeom prst="roundRect">
            <a:avLst>
              <a:gd name="adj" fmla="val 6054"/>
            </a:avLst>
          </a:prstGeom>
          <a:solidFill>
            <a:schemeClr val="bg1"/>
          </a:solidFill>
          <a:ln>
            <a:noFill/>
          </a:ln>
          <a:effectLst>
            <a:outerShdw blurRad="466564" sx="99521" sy="99521"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Tree>
    <p:extLst>
      <p:ext uri="{BB962C8B-B14F-4D97-AF65-F5344CB8AC3E}">
        <p14:creationId xmlns:p14="http://schemas.microsoft.com/office/powerpoint/2010/main" val="721671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Headline only">
    <p:bg>
      <p:bgPr>
        <a:solidFill>
          <a:schemeClr val="tx1"/>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2" name="Freeform: Shape 9">
            <a:extLst>
              <a:ext uri="{FF2B5EF4-FFF2-40B4-BE49-F238E27FC236}">
                <a16:creationId xmlns:a16="http://schemas.microsoft.com/office/drawing/2014/main" id="{5513B8A9-DE6D-1122-B44A-BE0283E919A0}"/>
              </a:ext>
            </a:extLst>
          </p:cNvPr>
          <p:cNvSpPr/>
          <p:nvPr userDrawn="1"/>
        </p:nvSpPr>
        <p:spPr>
          <a:xfrm>
            <a:off x="508000" y="0"/>
            <a:ext cx="10414000" cy="2730500"/>
          </a:xfrm>
          <a:custGeom>
            <a:avLst/>
            <a:gdLst>
              <a:gd name="connsiteX0" fmla="*/ 0 w 10414000"/>
              <a:gd name="connsiteY0" fmla="*/ 0 h 2730500"/>
              <a:gd name="connsiteX1" fmla="*/ 10414000 w 10414000"/>
              <a:gd name="connsiteY1" fmla="*/ 0 h 2730500"/>
              <a:gd name="connsiteX2" fmla="*/ 10414000 w 10414000"/>
              <a:gd name="connsiteY2" fmla="*/ 2730500 h 2730500"/>
              <a:gd name="connsiteX3" fmla="*/ 0 w 104140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10414000" h="2730500">
                <a:moveTo>
                  <a:pt x="0" y="0"/>
                </a:moveTo>
                <a:lnTo>
                  <a:pt x="10414000" y="0"/>
                </a:lnTo>
                <a:lnTo>
                  <a:pt x="10414000" y="2730500"/>
                </a:lnTo>
                <a:lnTo>
                  <a:pt x="0" y="2730500"/>
                </a:lnTo>
                <a:close/>
              </a:path>
            </a:pathLst>
          </a:custGeom>
          <a:solidFill>
            <a:srgbClr val="FFFFFF"/>
          </a:solidFill>
          <a:ln w="6350" cap="flat">
            <a:noFill/>
            <a:prstDash val="solid"/>
            <a:miter/>
          </a:ln>
        </p:spPr>
        <p:txBody>
          <a:bodyPr rtlCol="0" anchor="ctr"/>
          <a:lstStyle/>
          <a:p>
            <a:endParaRPr lang="en-IN">
              <a:latin typeface="Poppins" pitchFamily="2" charset="77"/>
            </a:endParaRPr>
          </a:p>
        </p:txBody>
      </p:sp>
      <p:sp>
        <p:nvSpPr>
          <p:cNvPr id="13" name="Freeform: Shape 10">
            <a:extLst>
              <a:ext uri="{FF2B5EF4-FFF2-40B4-BE49-F238E27FC236}">
                <a16:creationId xmlns:a16="http://schemas.microsoft.com/office/drawing/2014/main" id="{D40352E2-883E-3A57-08D8-3CC43B93F029}"/>
              </a:ext>
            </a:extLst>
          </p:cNvPr>
          <p:cNvSpPr/>
          <p:nvPr userDrawn="1"/>
        </p:nvSpPr>
        <p:spPr>
          <a:xfrm>
            <a:off x="1320800" y="3543300"/>
            <a:ext cx="736600" cy="736600"/>
          </a:xfrm>
          <a:custGeom>
            <a:avLst/>
            <a:gdLst>
              <a:gd name="connsiteX0" fmla="*/ 368300 w 736600"/>
              <a:gd name="connsiteY0" fmla="*/ 0 h 736600"/>
              <a:gd name="connsiteX1" fmla="*/ 368300 w 736600"/>
              <a:gd name="connsiteY1" fmla="*/ 0 h 736600"/>
              <a:gd name="connsiteX2" fmla="*/ 736600 w 736600"/>
              <a:gd name="connsiteY2" fmla="*/ 368300 h 736600"/>
              <a:gd name="connsiteX3" fmla="*/ 736600 w 736600"/>
              <a:gd name="connsiteY3" fmla="*/ 368300 h 736600"/>
              <a:gd name="connsiteX4" fmla="*/ 368300 w 736600"/>
              <a:gd name="connsiteY4" fmla="*/ 736600 h 736600"/>
              <a:gd name="connsiteX5" fmla="*/ 368300 w 736600"/>
              <a:gd name="connsiteY5" fmla="*/ 736600 h 736600"/>
              <a:gd name="connsiteX6" fmla="*/ 0 w 736600"/>
              <a:gd name="connsiteY6" fmla="*/ 368300 h 736600"/>
              <a:gd name="connsiteX7" fmla="*/ 0 w 736600"/>
              <a:gd name="connsiteY7" fmla="*/ 368300 h 736600"/>
              <a:gd name="connsiteX8" fmla="*/ 368300 w 736600"/>
              <a:gd name="connsiteY8"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736600">
                <a:moveTo>
                  <a:pt x="368300" y="0"/>
                </a:moveTo>
                <a:lnTo>
                  <a:pt x="368300" y="0"/>
                </a:lnTo>
                <a:cubicBezTo>
                  <a:pt x="571691" y="0"/>
                  <a:pt x="736600" y="164909"/>
                  <a:pt x="736600" y="368300"/>
                </a:cubicBezTo>
                <a:lnTo>
                  <a:pt x="736600" y="368300"/>
                </a:lnTo>
                <a:cubicBezTo>
                  <a:pt x="736600" y="571691"/>
                  <a:pt x="571691" y="736600"/>
                  <a:pt x="368300" y="736600"/>
                </a:cubicBezTo>
                <a:lnTo>
                  <a:pt x="368300" y="736600"/>
                </a:lnTo>
                <a:cubicBezTo>
                  <a:pt x="164910" y="736600"/>
                  <a:pt x="0" y="571691"/>
                  <a:pt x="0" y="368300"/>
                </a:cubicBezTo>
                <a:lnTo>
                  <a:pt x="0" y="368300"/>
                </a:lnTo>
                <a:cubicBezTo>
                  <a:pt x="0" y="164909"/>
                  <a:pt x="164910" y="0"/>
                  <a:pt x="368300" y="0"/>
                </a:cubicBezTo>
                <a:close/>
              </a:path>
            </a:pathLst>
          </a:custGeom>
          <a:solidFill>
            <a:srgbClr val="E74694"/>
          </a:solidFill>
          <a:ln w="6350" cap="flat">
            <a:noFill/>
            <a:prstDash val="solid"/>
            <a:miter/>
          </a:ln>
        </p:spPr>
        <p:txBody>
          <a:bodyPr rtlCol="0" anchor="ctr"/>
          <a:lstStyle/>
          <a:p>
            <a:endParaRPr lang="en-IN">
              <a:latin typeface="Poppins" pitchFamily="2" charset="77"/>
            </a:endParaRPr>
          </a:p>
        </p:txBody>
      </p:sp>
      <p:sp>
        <p:nvSpPr>
          <p:cNvPr id="14" name="Freeform: Shape 12">
            <a:extLst>
              <a:ext uri="{FF2B5EF4-FFF2-40B4-BE49-F238E27FC236}">
                <a16:creationId xmlns:a16="http://schemas.microsoft.com/office/drawing/2014/main" id="{4C75D97D-37FE-9F35-E8C5-CB14D80BA63D}"/>
              </a:ext>
            </a:extLst>
          </p:cNvPr>
          <p:cNvSpPr/>
          <p:nvPr userDrawn="1"/>
        </p:nvSpPr>
        <p:spPr>
          <a:xfrm>
            <a:off x="4656645" y="3543300"/>
            <a:ext cx="736600" cy="736600"/>
          </a:xfrm>
          <a:custGeom>
            <a:avLst/>
            <a:gdLst>
              <a:gd name="connsiteX0" fmla="*/ 368300 w 736600"/>
              <a:gd name="connsiteY0" fmla="*/ 0 h 736600"/>
              <a:gd name="connsiteX1" fmla="*/ 368300 w 736600"/>
              <a:gd name="connsiteY1" fmla="*/ 0 h 736600"/>
              <a:gd name="connsiteX2" fmla="*/ 736600 w 736600"/>
              <a:gd name="connsiteY2" fmla="*/ 368300 h 736600"/>
              <a:gd name="connsiteX3" fmla="*/ 736600 w 736600"/>
              <a:gd name="connsiteY3" fmla="*/ 368300 h 736600"/>
              <a:gd name="connsiteX4" fmla="*/ 368300 w 736600"/>
              <a:gd name="connsiteY4" fmla="*/ 736600 h 736600"/>
              <a:gd name="connsiteX5" fmla="*/ 368300 w 736600"/>
              <a:gd name="connsiteY5" fmla="*/ 736600 h 736600"/>
              <a:gd name="connsiteX6" fmla="*/ 0 w 736600"/>
              <a:gd name="connsiteY6" fmla="*/ 368300 h 736600"/>
              <a:gd name="connsiteX7" fmla="*/ 0 w 736600"/>
              <a:gd name="connsiteY7" fmla="*/ 368300 h 736600"/>
              <a:gd name="connsiteX8" fmla="*/ 368300 w 736600"/>
              <a:gd name="connsiteY8"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736600">
                <a:moveTo>
                  <a:pt x="368300" y="0"/>
                </a:moveTo>
                <a:lnTo>
                  <a:pt x="368300" y="0"/>
                </a:lnTo>
                <a:cubicBezTo>
                  <a:pt x="571690" y="0"/>
                  <a:pt x="736600" y="164909"/>
                  <a:pt x="736600" y="368300"/>
                </a:cubicBezTo>
                <a:lnTo>
                  <a:pt x="736600" y="368300"/>
                </a:lnTo>
                <a:cubicBezTo>
                  <a:pt x="736600" y="571691"/>
                  <a:pt x="571690" y="736600"/>
                  <a:pt x="368300" y="736600"/>
                </a:cubicBezTo>
                <a:lnTo>
                  <a:pt x="368300" y="736600"/>
                </a:lnTo>
                <a:cubicBezTo>
                  <a:pt x="164909" y="736600"/>
                  <a:pt x="0" y="571691"/>
                  <a:pt x="0" y="368300"/>
                </a:cubicBezTo>
                <a:lnTo>
                  <a:pt x="0" y="368300"/>
                </a:lnTo>
                <a:cubicBezTo>
                  <a:pt x="0" y="164909"/>
                  <a:pt x="164909" y="0"/>
                  <a:pt x="368300" y="0"/>
                </a:cubicBezTo>
                <a:close/>
              </a:path>
            </a:pathLst>
          </a:custGeom>
          <a:solidFill>
            <a:srgbClr val="FACA15"/>
          </a:solidFill>
          <a:ln w="6350" cap="flat">
            <a:noFill/>
            <a:prstDash val="solid"/>
            <a:miter/>
          </a:ln>
        </p:spPr>
        <p:txBody>
          <a:bodyPr rtlCol="0" anchor="ctr"/>
          <a:lstStyle/>
          <a:p>
            <a:endParaRPr lang="en-IN">
              <a:latin typeface="Poppins" pitchFamily="2" charset="77"/>
            </a:endParaRPr>
          </a:p>
        </p:txBody>
      </p:sp>
      <p:sp>
        <p:nvSpPr>
          <p:cNvPr id="15" name="Freeform: Shape 14">
            <a:extLst>
              <a:ext uri="{FF2B5EF4-FFF2-40B4-BE49-F238E27FC236}">
                <a16:creationId xmlns:a16="http://schemas.microsoft.com/office/drawing/2014/main" id="{F82C00C8-13DF-44DD-A2E1-1D7874B83A48}"/>
              </a:ext>
            </a:extLst>
          </p:cNvPr>
          <p:cNvSpPr/>
          <p:nvPr userDrawn="1"/>
        </p:nvSpPr>
        <p:spPr>
          <a:xfrm>
            <a:off x="7992554" y="3543300"/>
            <a:ext cx="736600" cy="736600"/>
          </a:xfrm>
          <a:custGeom>
            <a:avLst/>
            <a:gdLst>
              <a:gd name="connsiteX0" fmla="*/ 368300 w 736600"/>
              <a:gd name="connsiteY0" fmla="*/ 0 h 736600"/>
              <a:gd name="connsiteX1" fmla="*/ 368300 w 736600"/>
              <a:gd name="connsiteY1" fmla="*/ 0 h 736600"/>
              <a:gd name="connsiteX2" fmla="*/ 736600 w 736600"/>
              <a:gd name="connsiteY2" fmla="*/ 368300 h 736600"/>
              <a:gd name="connsiteX3" fmla="*/ 736600 w 736600"/>
              <a:gd name="connsiteY3" fmla="*/ 368300 h 736600"/>
              <a:gd name="connsiteX4" fmla="*/ 368300 w 736600"/>
              <a:gd name="connsiteY4" fmla="*/ 736600 h 736600"/>
              <a:gd name="connsiteX5" fmla="*/ 368300 w 736600"/>
              <a:gd name="connsiteY5" fmla="*/ 736600 h 736600"/>
              <a:gd name="connsiteX6" fmla="*/ 0 w 736600"/>
              <a:gd name="connsiteY6" fmla="*/ 368300 h 736600"/>
              <a:gd name="connsiteX7" fmla="*/ 0 w 736600"/>
              <a:gd name="connsiteY7" fmla="*/ 368300 h 736600"/>
              <a:gd name="connsiteX8" fmla="*/ 368300 w 736600"/>
              <a:gd name="connsiteY8"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00" h="736600">
                <a:moveTo>
                  <a:pt x="368300" y="0"/>
                </a:moveTo>
                <a:lnTo>
                  <a:pt x="368300" y="0"/>
                </a:lnTo>
                <a:cubicBezTo>
                  <a:pt x="571690" y="0"/>
                  <a:pt x="736600" y="164909"/>
                  <a:pt x="736600" y="368300"/>
                </a:cubicBezTo>
                <a:lnTo>
                  <a:pt x="736600" y="368300"/>
                </a:lnTo>
                <a:cubicBezTo>
                  <a:pt x="736600" y="571691"/>
                  <a:pt x="571690" y="736600"/>
                  <a:pt x="368300" y="736600"/>
                </a:cubicBezTo>
                <a:lnTo>
                  <a:pt x="368300" y="736600"/>
                </a:lnTo>
                <a:cubicBezTo>
                  <a:pt x="164909" y="736600"/>
                  <a:pt x="0" y="571691"/>
                  <a:pt x="0" y="368300"/>
                </a:cubicBezTo>
                <a:lnTo>
                  <a:pt x="0" y="368300"/>
                </a:lnTo>
                <a:cubicBezTo>
                  <a:pt x="0" y="164909"/>
                  <a:pt x="164909" y="0"/>
                  <a:pt x="368300" y="0"/>
                </a:cubicBezTo>
                <a:close/>
              </a:path>
            </a:pathLst>
          </a:custGeom>
          <a:solidFill>
            <a:srgbClr val="2ED3B7"/>
          </a:solidFill>
          <a:ln w="6350" cap="flat">
            <a:noFill/>
            <a:prstDash val="solid"/>
            <a:miter/>
          </a:ln>
        </p:spPr>
        <p:txBody>
          <a:bodyPr rtlCol="0" anchor="ctr"/>
          <a:lstStyle/>
          <a:p>
            <a:endParaRPr lang="en-IN">
              <a:latin typeface="Poppins" pitchFamily="2" charset="77"/>
            </a:endParaRPr>
          </a:p>
        </p:txBody>
      </p:sp>
      <p:sp>
        <p:nvSpPr>
          <p:cNvPr id="29" name="Text Placeholder 28">
            <a:extLst>
              <a:ext uri="{FF2B5EF4-FFF2-40B4-BE49-F238E27FC236}">
                <a16:creationId xmlns:a16="http://schemas.microsoft.com/office/drawing/2014/main" id="{CF57D46D-005E-6E1E-9669-88FB9DAE9582}"/>
              </a:ext>
            </a:extLst>
          </p:cNvPr>
          <p:cNvSpPr>
            <a:spLocks noGrp="1"/>
          </p:cNvSpPr>
          <p:nvPr>
            <p:ph type="body" sz="quarter" idx="17" hasCustomPrompt="1"/>
          </p:nvPr>
        </p:nvSpPr>
        <p:spPr>
          <a:xfrm>
            <a:off x="897097" y="428782"/>
            <a:ext cx="3595687" cy="414337"/>
          </a:xfrm>
        </p:spPr>
        <p:txBody>
          <a:bodyPr/>
          <a:lstStyle>
            <a:lvl1pPr marL="0" indent="0">
              <a:buNone/>
              <a:defRPr/>
            </a:lvl1pPr>
            <a:lvl2pPr marL="457200" indent="0" algn="l">
              <a:buNone/>
              <a:defRPr/>
            </a:lvl2pPr>
          </a:lstStyle>
          <a:p>
            <a:r>
              <a:rPr lang="en-IN" sz="2400" b="1" spc="300">
                <a:solidFill>
                  <a:schemeClr val="tx1">
                    <a:lumMod val="85000"/>
                    <a:lumOff val="15000"/>
                  </a:schemeClr>
                </a:solidFill>
                <a:effectLst/>
                <a:latin typeface="Poppins SemiBold" panose="00000700000000000000" pitchFamily="2" charset="0"/>
                <a:cs typeface="Poppins SemiBold" panose="00000700000000000000" pitchFamily="2" charset="0"/>
              </a:rPr>
              <a:t>SUBHEADER</a:t>
            </a:r>
            <a:endParaRPr lang="en-IN" sz="2400" b="1" spc="30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31" name="Text Placeholder 30">
            <a:extLst>
              <a:ext uri="{FF2B5EF4-FFF2-40B4-BE49-F238E27FC236}">
                <a16:creationId xmlns:a16="http://schemas.microsoft.com/office/drawing/2014/main" id="{1105E6A5-C20C-7B2E-18BD-13368B7AC8A2}"/>
              </a:ext>
            </a:extLst>
          </p:cNvPr>
          <p:cNvSpPr>
            <a:spLocks noGrp="1"/>
          </p:cNvSpPr>
          <p:nvPr>
            <p:ph type="body" sz="quarter" idx="18" hasCustomPrompt="1"/>
          </p:nvPr>
        </p:nvSpPr>
        <p:spPr>
          <a:xfrm>
            <a:off x="897025" y="912517"/>
            <a:ext cx="3678237" cy="966787"/>
          </a:xfrm>
        </p:spPr>
        <p:txBody>
          <a:bodyPr>
            <a:normAutofit/>
          </a:bodyPr>
          <a:lstStyle>
            <a:lvl1pPr marL="0" indent="0">
              <a:buNone/>
              <a:defRPr sz="5400" b="1" i="0">
                <a:solidFill>
                  <a:schemeClr val="tx2"/>
                </a:solidFill>
                <a:latin typeface="Poppins ExtraBold" pitchFamily="2" charset="77"/>
                <a:cs typeface="Poppins ExtraBold" pitchFamily="2" charset="77"/>
              </a:defRPr>
            </a:lvl1pPr>
          </a:lstStyle>
          <a:p>
            <a:pPr lvl="0"/>
            <a:r>
              <a:rPr lang="en-US"/>
              <a:t>Headline</a:t>
            </a:r>
          </a:p>
        </p:txBody>
      </p:sp>
      <p:sp>
        <p:nvSpPr>
          <p:cNvPr id="35" name="Text Placeholder 34">
            <a:extLst>
              <a:ext uri="{FF2B5EF4-FFF2-40B4-BE49-F238E27FC236}">
                <a16:creationId xmlns:a16="http://schemas.microsoft.com/office/drawing/2014/main" id="{20C2C418-6537-CA33-4129-496957B82225}"/>
              </a:ext>
            </a:extLst>
          </p:cNvPr>
          <p:cNvSpPr>
            <a:spLocks noGrp="1"/>
          </p:cNvSpPr>
          <p:nvPr>
            <p:ph type="body" sz="quarter" idx="19" hasCustomPrompt="1"/>
          </p:nvPr>
        </p:nvSpPr>
        <p:spPr>
          <a:xfrm>
            <a:off x="5024438" y="428625"/>
            <a:ext cx="5497512" cy="1704975"/>
          </a:xfrm>
        </p:spPr>
        <p:txBody>
          <a:bodyPr/>
          <a:lstStyle>
            <a:lvl1pPr marL="0" indent="0">
              <a:buNone/>
              <a:defRPr/>
            </a:lvl1pPr>
            <a:lvl5pPr marL="1828800" indent="0">
              <a:buNone/>
              <a:defRPr/>
            </a:lvl5pPr>
          </a:lstStyle>
          <a:p>
            <a:pPr>
              <a:lnSpc>
                <a:spcPct val="120000"/>
              </a:lnSpc>
            </a:pPr>
            <a:r>
              <a:rPr lang="en-IN" sz="1800">
                <a:solidFill>
                  <a:srgbClr val="4B5563"/>
                </a:solidFill>
                <a:effectLst/>
                <a:latin typeface="Poppins" panose="00000500000000000000" pitchFamily="2" charset="0"/>
                <a:cs typeface="Poppins" panose="00000500000000000000" pitchFamily="2" charset="0"/>
              </a:rPr>
              <a:t>Lorem ipsum </a:t>
            </a:r>
            <a:r>
              <a:rPr lang="en-IN" sz="1800" err="1">
                <a:solidFill>
                  <a:srgbClr val="4B5563"/>
                </a:solidFill>
                <a:effectLst/>
                <a:latin typeface="Poppins" panose="00000500000000000000" pitchFamily="2" charset="0"/>
                <a:cs typeface="Poppins" panose="00000500000000000000" pitchFamily="2" charset="0"/>
              </a:rPr>
              <a:t>dolor</a:t>
            </a:r>
            <a:r>
              <a:rPr lang="en-IN" sz="1800">
                <a:solidFill>
                  <a:srgbClr val="4B5563"/>
                </a:solidFill>
                <a:effectLst/>
                <a:latin typeface="Poppins" panose="00000500000000000000" pitchFamily="2" charset="0"/>
                <a:cs typeface="Poppins" panose="00000500000000000000" pitchFamily="2" charset="0"/>
              </a:rPr>
              <a:t> sit </a:t>
            </a:r>
            <a:r>
              <a:rPr lang="en-IN" sz="1800" err="1">
                <a:solidFill>
                  <a:srgbClr val="4B5563"/>
                </a:solidFill>
                <a:effectLst/>
                <a:latin typeface="Poppins" panose="00000500000000000000" pitchFamily="2" charset="0"/>
                <a:cs typeface="Poppins" panose="00000500000000000000" pitchFamily="2" charset="0"/>
              </a:rPr>
              <a:t>amet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consectetur</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adipiscing</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elit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Phasellus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purus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quam</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blandit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eget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blandit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sodales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sagittis</a:t>
            </a:r>
            <a:r>
              <a:rPr lang="en-IN" sz="1800">
                <a:solidFill>
                  <a:srgbClr val="4B5563"/>
                </a:solidFill>
                <a:effectLst/>
                <a:latin typeface="Poppins" panose="00000500000000000000" pitchFamily="2" charset="0"/>
                <a:cs typeface="Poppins" panose="00000500000000000000" pitchFamily="2" charset="0"/>
              </a:rPr>
              <a:t> at </a:t>
            </a:r>
            <a:r>
              <a:rPr lang="en-IN" sz="1800" err="1">
                <a:solidFill>
                  <a:srgbClr val="4B5563"/>
                </a:solidFill>
                <a:effectLst/>
                <a:latin typeface="Poppins" panose="00000500000000000000" pitchFamily="2" charset="0"/>
                <a:cs typeface="Poppins" panose="00000500000000000000" pitchFamily="2" charset="0"/>
              </a:rPr>
              <a:t>neque</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Pellentesque</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condimentum</a:t>
            </a:r>
            <a:r>
              <a:rPr lang="en-IN" sz="1800">
                <a:solidFill>
                  <a:srgbClr val="4B5563"/>
                </a:solidFill>
                <a:effectLst/>
                <a:latin typeface="Poppins" panose="00000500000000000000" pitchFamily="2" charset="0"/>
                <a:cs typeface="Poppins" panose="00000500000000000000" pitchFamily="2" charset="0"/>
              </a:rPr>
              <a:t> lacinia </a:t>
            </a:r>
            <a:r>
              <a:rPr lang="en-IN" sz="1800" err="1">
                <a:solidFill>
                  <a:srgbClr val="4B5563"/>
                </a:solidFill>
                <a:effectLst/>
                <a:latin typeface="Poppins" panose="00000500000000000000" pitchFamily="2" charset="0"/>
                <a:cs typeface="Poppins" panose="00000500000000000000" pitchFamily="2" charset="0"/>
              </a:rPr>
              <a:t>purus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vel</a:t>
            </a:r>
            <a:r>
              <a:rPr lang="en-IN" sz="1800">
                <a:solidFill>
                  <a:srgbClr val="4B5563"/>
                </a:solidFill>
                <a:effectLst/>
                <a:latin typeface="Poppins" panose="00000500000000000000" pitchFamily="2" charset="0"/>
                <a:cs typeface="Poppins" panose="00000500000000000000" pitchFamily="2" charset="0"/>
              </a:rPr>
              <a:t> auctor </a:t>
            </a:r>
            <a:r>
              <a:rPr lang="en-IN" sz="1800" err="1">
                <a:solidFill>
                  <a:srgbClr val="4B5563"/>
                </a:solidFill>
                <a:effectLst/>
                <a:latin typeface="Poppins" panose="00000500000000000000" pitchFamily="2" charset="0"/>
                <a:cs typeface="Poppins" panose="00000500000000000000" pitchFamily="2" charset="0"/>
              </a:rPr>
              <a:t>felis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mollis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nec</a:t>
            </a:r>
            <a:r>
              <a:rPr lang="en-IN" sz="1800">
                <a:solidFill>
                  <a:srgbClr val="4B5563"/>
                </a:solidFill>
                <a:effectLst/>
                <a:latin typeface="Poppins" panose="00000500000000000000" pitchFamily="2" charset="0"/>
                <a:cs typeface="Poppins" panose="00000500000000000000" pitchFamily="2" charset="0"/>
              </a:rPr>
              <a:t>. </a:t>
            </a:r>
            <a:endParaRPr lang="en-IN" sz="1800">
              <a:solidFill>
                <a:srgbClr val="4B5563"/>
              </a:solidFill>
              <a:latin typeface="Poppins" panose="00000500000000000000" pitchFamily="2" charset="0"/>
              <a:cs typeface="Poppins" panose="00000500000000000000" pitchFamily="2" charset="0"/>
            </a:endParaRPr>
          </a:p>
        </p:txBody>
      </p:sp>
      <p:sp>
        <p:nvSpPr>
          <p:cNvPr id="38" name="Text Placeholder 37">
            <a:extLst>
              <a:ext uri="{FF2B5EF4-FFF2-40B4-BE49-F238E27FC236}">
                <a16:creationId xmlns:a16="http://schemas.microsoft.com/office/drawing/2014/main" id="{CE8F83E9-B34C-B58C-7BE8-57BA75B507B4}"/>
              </a:ext>
            </a:extLst>
          </p:cNvPr>
          <p:cNvSpPr>
            <a:spLocks noGrp="1"/>
          </p:cNvSpPr>
          <p:nvPr>
            <p:ph type="body" sz="quarter" idx="20"/>
          </p:nvPr>
        </p:nvSpPr>
        <p:spPr>
          <a:xfrm>
            <a:off x="1450975" y="4376738"/>
            <a:ext cx="2840038" cy="1804987"/>
          </a:xfrm>
        </p:spPr>
        <p:txBody>
          <a:bodyPr>
            <a:noAutofit/>
          </a:bodyPr>
          <a:lstStyle>
            <a:lvl1pPr>
              <a:defRPr sz="1800" b="1">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37">
            <a:extLst>
              <a:ext uri="{FF2B5EF4-FFF2-40B4-BE49-F238E27FC236}">
                <a16:creationId xmlns:a16="http://schemas.microsoft.com/office/drawing/2014/main" id="{E510C535-CCF7-271C-616D-C9B8DA77280E}"/>
              </a:ext>
            </a:extLst>
          </p:cNvPr>
          <p:cNvSpPr>
            <a:spLocks noGrp="1"/>
          </p:cNvSpPr>
          <p:nvPr>
            <p:ph type="body" sz="quarter" idx="21"/>
          </p:nvPr>
        </p:nvSpPr>
        <p:spPr>
          <a:xfrm>
            <a:off x="4766468" y="4376738"/>
            <a:ext cx="2840038" cy="1804987"/>
          </a:xfrm>
        </p:spPr>
        <p:txBody>
          <a:bodyPr>
            <a:noAutofit/>
          </a:bodyPr>
          <a:lstStyle>
            <a:lvl1pPr>
              <a:defRPr sz="1800" b="1">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37">
            <a:extLst>
              <a:ext uri="{FF2B5EF4-FFF2-40B4-BE49-F238E27FC236}">
                <a16:creationId xmlns:a16="http://schemas.microsoft.com/office/drawing/2014/main" id="{744DE990-7E0A-A195-D42B-6D3ECFB6202E}"/>
              </a:ext>
            </a:extLst>
          </p:cNvPr>
          <p:cNvSpPr>
            <a:spLocks noGrp="1"/>
          </p:cNvSpPr>
          <p:nvPr>
            <p:ph type="body" sz="quarter" idx="22"/>
          </p:nvPr>
        </p:nvSpPr>
        <p:spPr>
          <a:xfrm>
            <a:off x="8081962" y="4376738"/>
            <a:ext cx="2840038" cy="1804987"/>
          </a:xfrm>
        </p:spPr>
        <p:txBody>
          <a:bodyPr>
            <a:noAutofit/>
          </a:bodyPr>
          <a:lstStyle>
            <a:lvl1pPr>
              <a:defRPr sz="1800" b="1">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763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6685017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2" name="Text Placeholder 28">
            <a:extLst>
              <a:ext uri="{FF2B5EF4-FFF2-40B4-BE49-F238E27FC236}">
                <a16:creationId xmlns:a16="http://schemas.microsoft.com/office/drawing/2014/main" id="{9A70E696-F246-34C5-B9E1-21BF2A1AB3A4}"/>
              </a:ext>
            </a:extLst>
          </p:cNvPr>
          <p:cNvSpPr>
            <a:spLocks noGrp="1"/>
          </p:cNvSpPr>
          <p:nvPr>
            <p:ph type="body" sz="quarter" idx="17" hasCustomPrompt="1"/>
          </p:nvPr>
        </p:nvSpPr>
        <p:spPr>
          <a:xfrm>
            <a:off x="897097" y="428782"/>
            <a:ext cx="3731083" cy="414337"/>
          </a:xfrm>
        </p:spPr>
        <p:txBody>
          <a:bodyPr/>
          <a:lstStyle>
            <a:lvl1pPr marL="0" indent="0">
              <a:buNone/>
              <a:defRPr/>
            </a:lvl1pPr>
            <a:lvl2pPr marL="457200" indent="0" algn="l">
              <a:buNone/>
              <a:defRPr/>
            </a:lvl2pPr>
          </a:lstStyle>
          <a:p>
            <a:r>
              <a:rPr lang="en-IN" sz="2400" b="1" spc="300">
                <a:solidFill>
                  <a:schemeClr val="tx1">
                    <a:lumMod val="85000"/>
                    <a:lumOff val="15000"/>
                  </a:schemeClr>
                </a:solidFill>
                <a:effectLst/>
                <a:latin typeface="Poppins SemiBold" panose="00000700000000000000" pitchFamily="2" charset="0"/>
                <a:cs typeface="Poppins SemiBold" panose="00000700000000000000" pitchFamily="2" charset="0"/>
              </a:rPr>
              <a:t>SUBHEADER</a:t>
            </a:r>
            <a:endParaRPr lang="en-IN" sz="2400" b="1" spc="30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4" name="Text Placeholder 30">
            <a:extLst>
              <a:ext uri="{FF2B5EF4-FFF2-40B4-BE49-F238E27FC236}">
                <a16:creationId xmlns:a16="http://schemas.microsoft.com/office/drawing/2014/main" id="{A8757827-B756-DB5A-5065-8436BB8EC1F5}"/>
              </a:ext>
            </a:extLst>
          </p:cNvPr>
          <p:cNvSpPr>
            <a:spLocks noGrp="1"/>
          </p:cNvSpPr>
          <p:nvPr>
            <p:ph type="body" sz="quarter" idx="18" hasCustomPrompt="1"/>
          </p:nvPr>
        </p:nvSpPr>
        <p:spPr>
          <a:xfrm>
            <a:off x="897025" y="912517"/>
            <a:ext cx="3816742" cy="966787"/>
          </a:xfrm>
        </p:spPr>
        <p:txBody>
          <a:bodyPr>
            <a:normAutofit/>
          </a:bodyPr>
          <a:lstStyle>
            <a:lvl1pPr marL="0" indent="0">
              <a:buNone/>
              <a:defRPr sz="5400" b="1" i="0">
                <a:solidFill>
                  <a:schemeClr val="tx2"/>
                </a:solidFill>
                <a:latin typeface="Poppins ExtraBold" pitchFamily="2" charset="77"/>
                <a:cs typeface="Poppins ExtraBold" pitchFamily="2" charset="77"/>
              </a:defRPr>
            </a:lvl1pPr>
          </a:lstStyle>
          <a:p>
            <a:pPr lvl="0"/>
            <a:r>
              <a:rPr lang="en-US"/>
              <a:t>Headline</a:t>
            </a:r>
          </a:p>
        </p:txBody>
      </p:sp>
      <p:sp>
        <p:nvSpPr>
          <p:cNvPr id="6" name="Text Placeholder 34">
            <a:extLst>
              <a:ext uri="{FF2B5EF4-FFF2-40B4-BE49-F238E27FC236}">
                <a16:creationId xmlns:a16="http://schemas.microsoft.com/office/drawing/2014/main" id="{B419CC34-BC5F-EFC5-A3B0-0E35D224B850}"/>
              </a:ext>
            </a:extLst>
          </p:cNvPr>
          <p:cNvSpPr>
            <a:spLocks noGrp="1"/>
          </p:cNvSpPr>
          <p:nvPr>
            <p:ph type="body" sz="quarter" idx="19" hasCustomPrompt="1"/>
          </p:nvPr>
        </p:nvSpPr>
        <p:spPr>
          <a:xfrm>
            <a:off x="5024437" y="428625"/>
            <a:ext cx="6270465" cy="1704975"/>
          </a:xfrm>
        </p:spPr>
        <p:txBody>
          <a:bodyPr/>
          <a:lstStyle>
            <a:lvl1pPr marL="0" indent="0">
              <a:buNone/>
              <a:defRPr>
                <a:solidFill>
                  <a:schemeClr val="bg1"/>
                </a:solidFill>
              </a:defRPr>
            </a:lvl1pPr>
            <a:lvl5pPr marL="1828800" indent="0">
              <a:buNone/>
              <a:defRPr/>
            </a:lvl5pPr>
          </a:lstStyle>
          <a:p>
            <a:pPr>
              <a:lnSpc>
                <a:spcPct val="120000"/>
              </a:lnSpc>
            </a:pPr>
            <a:r>
              <a:rPr lang="en-IN" sz="1800">
                <a:solidFill>
                  <a:srgbClr val="4B5563"/>
                </a:solidFill>
                <a:effectLst/>
                <a:latin typeface="Poppins" panose="00000500000000000000" pitchFamily="2" charset="0"/>
                <a:cs typeface="Poppins" panose="00000500000000000000" pitchFamily="2" charset="0"/>
              </a:rPr>
              <a:t>Lorem ipsum </a:t>
            </a:r>
            <a:r>
              <a:rPr lang="en-IN" sz="1800" err="1">
                <a:solidFill>
                  <a:srgbClr val="4B5563"/>
                </a:solidFill>
                <a:effectLst/>
                <a:latin typeface="Poppins" panose="00000500000000000000" pitchFamily="2" charset="0"/>
                <a:cs typeface="Poppins" panose="00000500000000000000" pitchFamily="2" charset="0"/>
              </a:rPr>
              <a:t>dolor</a:t>
            </a:r>
            <a:r>
              <a:rPr lang="en-IN" sz="1800">
                <a:solidFill>
                  <a:srgbClr val="4B5563"/>
                </a:solidFill>
                <a:effectLst/>
                <a:latin typeface="Poppins" panose="00000500000000000000" pitchFamily="2" charset="0"/>
                <a:cs typeface="Poppins" panose="00000500000000000000" pitchFamily="2" charset="0"/>
              </a:rPr>
              <a:t> sit </a:t>
            </a:r>
            <a:r>
              <a:rPr lang="en-IN" sz="1800" err="1">
                <a:solidFill>
                  <a:srgbClr val="4B5563"/>
                </a:solidFill>
                <a:effectLst/>
                <a:latin typeface="Poppins" panose="00000500000000000000" pitchFamily="2" charset="0"/>
                <a:cs typeface="Poppins" panose="00000500000000000000" pitchFamily="2" charset="0"/>
              </a:rPr>
              <a:t>amet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consectetur</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adipiscing</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elit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Phasellus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purus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quam</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blandit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eget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blandit</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sodales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sagittis</a:t>
            </a:r>
            <a:r>
              <a:rPr lang="en-IN" sz="1800">
                <a:solidFill>
                  <a:srgbClr val="4B5563"/>
                </a:solidFill>
                <a:effectLst/>
                <a:latin typeface="Poppins" panose="00000500000000000000" pitchFamily="2" charset="0"/>
                <a:cs typeface="Poppins" panose="00000500000000000000" pitchFamily="2" charset="0"/>
              </a:rPr>
              <a:t> at </a:t>
            </a:r>
            <a:r>
              <a:rPr lang="en-IN" sz="1800" err="1">
                <a:solidFill>
                  <a:srgbClr val="4B5563"/>
                </a:solidFill>
                <a:effectLst/>
                <a:latin typeface="Poppins" panose="00000500000000000000" pitchFamily="2" charset="0"/>
                <a:cs typeface="Poppins" panose="00000500000000000000" pitchFamily="2" charset="0"/>
              </a:rPr>
              <a:t>neque</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Pellentesque</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condimentum</a:t>
            </a:r>
            <a:r>
              <a:rPr lang="en-IN" sz="1800">
                <a:solidFill>
                  <a:srgbClr val="4B5563"/>
                </a:solidFill>
                <a:effectLst/>
                <a:latin typeface="Poppins" panose="00000500000000000000" pitchFamily="2" charset="0"/>
                <a:cs typeface="Poppins" panose="00000500000000000000" pitchFamily="2" charset="0"/>
              </a:rPr>
              <a:t> lacinia </a:t>
            </a:r>
            <a:r>
              <a:rPr lang="en-IN" sz="1800" err="1">
                <a:solidFill>
                  <a:srgbClr val="4B5563"/>
                </a:solidFill>
                <a:effectLst/>
                <a:latin typeface="Poppins" panose="00000500000000000000" pitchFamily="2" charset="0"/>
                <a:cs typeface="Poppins" panose="00000500000000000000" pitchFamily="2" charset="0"/>
              </a:rPr>
              <a:t>purus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vel</a:t>
            </a:r>
            <a:r>
              <a:rPr lang="en-IN" sz="1800">
                <a:solidFill>
                  <a:srgbClr val="4B5563"/>
                </a:solidFill>
                <a:effectLst/>
                <a:latin typeface="Poppins" panose="00000500000000000000" pitchFamily="2" charset="0"/>
                <a:cs typeface="Poppins" panose="00000500000000000000" pitchFamily="2" charset="0"/>
              </a:rPr>
              <a:t> auctor </a:t>
            </a:r>
            <a:r>
              <a:rPr lang="en-IN" sz="1800" err="1">
                <a:solidFill>
                  <a:srgbClr val="4B5563"/>
                </a:solidFill>
                <a:effectLst/>
                <a:latin typeface="Poppins" panose="00000500000000000000" pitchFamily="2" charset="0"/>
                <a:cs typeface="Poppins" panose="00000500000000000000" pitchFamily="2" charset="0"/>
              </a:rPr>
              <a:t>felis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mollis</a:t>
            </a:r>
            <a:r>
              <a:rPr lang="en-IN" sz="1800">
                <a:solidFill>
                  <a:srgbClr val="4B5563"/>
                </a:solidFill>
                <a:effectLst/>
                <a:latin typeface="Poppins" panose="00000500000000000000" pitchFamily="2" charset="0"/>
                <a:cs typeface="Poppins" panose="00000500000000000000" pitchFamily="2" charset="0"/>
              </a:rPr>
              <a:t> </a:t>
            </a:r>
            <a:r>
              <a:rPr lang="en-IN" sz="1800" err="1">
                <a:solidFill>
                  <a:srgbClr val="4B5563"/>
                </a:solidFill>
                <a:effectLst/>
                <a:latin typeface="Poppins" panose="00000500000000000000" pitchFamily="2" charset="0"/>
                <a:cs typeface="Poppins" panose="00000500000000000000" pitchFamily="2" charset="0"/>
              </a:rPr>
              <a:t>nec</a:t>
            </a:r>
            <a:r>
              <a:rPr lang="en-IN" sz="1800">
                <a:solidFill>
                  <a:srgbClr val="4B5563"/>
                </a:solidFill>
                <a:effectLst/>
                <a:latin typeface="Poppins" panose="00000500000000000000" pitchFamily="2" charset="0"/>
                <a:cs typeface="Poppins" panose="00000500000000000000" pitchFamily="2" charset="0"/>
              </a:rPr>
              <a:t>. </a:t>
            </a:r>
            <a:endParaRPr lang="en-IN" sz="1800">
              <a:solidFill>
                <a:srgbClr val="4B5563"/>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8522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Headline only">
    <p:bg>
      <p:bgPr>
        <a:solidFill>
          <a:srgbClr val="E4ECF7"/>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0BA5C91-8E8A-BAD9-9302-BE01E6E58820}"/>
              </a:ext>
            </a:extLst>
          </p:cNvPr>
          <p:cNvSpPr>
            <a:spLocks noGrp="1"/>
          </p:cNvSpPr>
          <p:nvPr>
            <p:ph type="pic" sz="quarter" idx="17"/>
          </p:nvPr>
        </p:nvSpPr>
        <p:spPr>
          <a:xfrm>
            <a:off x="1011238" y="2609850"/>
            <a:ext cx="10521950" cy="3319463"/>
          </a:xfrm>
        </p:spPr>
        <p:txBody>
          <a:bodyPr/>
          <a:lstStyle/>
          <a:p>
            <a:endParaRPr lang="en-US"/>
          </a:p>
        </p:txBody>
      </p:sp>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4" name="Rectangle 3">
            <a:extLst>
              <a:ext uri="{FF2B5EF4-FFF2-40B4-BE49-F238E27FC236}">
                <a16:creationId xmlns:a16="http://schemas.microsoft.com/office/drawing/2014/main" id="{6E8F3B89-BC05-0539-C831-DA7A7BA2ADB1}"/>
              </a:ext>
            </a:extLst>
          </p:cNvPr>
          <p:cNvSpPr/>
          <p:nvPr userDrawn="1"/>
        </p:nvSpPr>
        <p:spPr>
          <a:xfrm>
            <a:off x="1019575" y="2608211"/>
            <a:ext cx="10522562" cy="3321516"/>
          </a:xfrm>
          <a:prstGeom prst="rect">
            <a:avLst/>
          </a:prstGeom>
          <a:solidFill>
            <a:srgbClr val="00175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Poppins" pitchFamily="2" charset="77"/>
            </a:endParaRPr>
          </a:p>
        </p:txBody>
      </p:sp>
      <p:sp>
        <p:nvSpPr>
          <p:cNvPr id="11" name="Text Placeholder 28">
            <a:extLst>
              <a:ext uri="{FF2B5EF4-FFF2-40B4-BE49-F238E27FC236}">
                <a16:creationId xmlns:a16="http://schemas.microsoft.com/office/drawing/2014/main" id="{594FB9D8-D420-2CEB-D315-8DCD7A56F9F9}"/>
              </a:ext>
            </a:extLst>
          </p:cNvPr>
          <p:cNvSpPr>
            <a:spLocks noGrp="1"/>
          </p:cNvSpPr>
          <p:nvPr>
            <p:ph type="body" sz="quarter" idx="18" hasCustomPrompt="1"/>
          </p:nvPr>
        </p:nvSpPr>
        <p:spPr>
          <a:xfrm>
            <a:off x="897097" y="428782"/>
            <a:ext cx="3595687" cy="414337"/>
          </a:xfrm>
        </p:spPr>
        <p:txBody>
          <a:bodyPr/>
          <a:lstStyle>
            <a:lvl1pPr marL="0" indent="0">
              <a:buNone/>
              <a:defRPr/>
            </a:lvl1pPr>
            <a:lvl2pPr marL="457200" indent="0" algn="l">
              <a:buNone/>
              <a:defRPr/>
            </a:lvl2pPr>
          </a:lstStyle>
          <a:p>
            <a:r>
              <a:rPr lang="en-IN" sz="2400" b="1" spc="300">
                <a:solidFill>
                  <a:schemeClr val="tx1">
                    <a:lumMod val="85000"/>
                    <a:lumOff val="15000"/>
                  </a:schemeClr>
                </a:solidFill>
                <a:effectLst/>
                <a:latin typeface="Poppins SemiBold" panose="00000700000000000000" pitchFamily="2" charset="0"/>
                <a:cs typeface="Poppins SemiBold" panose="00000700000000000000" pitchFamily="2" charset="0"/>
              </a:rPr>
              <a:t>SUBHEADER</a:t>
            </a:r>
            <a:endParaRPr lang="en-IN" sz="2400" b="1" spc="300">
              <a:solidFill>
                <a:schemeClr val="tx1">
                  <a:lumMod val="85000"/>
                  <a:lumOff val="15000"/>
                </a:schemeClr>
              </a:solidFill>
              <a:latin typeface="Poppins SemiBold" panose="00000700000000000000" pitchFamily="2" charset="0"/>
              <a:cs typeface="Poppins SemiBold" panose="00000700000000000000" pitchFamily="2" charset="0"/>
            </a:endParaRPr>
          </a:p>
        </p:txBody>
      </p:sp>
      <p:sp>
        <p:nvSpPr>
          <p:cNvPr id="12" name="Text Placeholder 30">
            <a:extLst>
              <a:ext uri="{FF2B5EF4-FFF2-40B4-BE49-F238E27FC236}">
                <a16:creationId xmlns:a16="http://schemas.microsoft.com/office/drawing/2014/main" id="{B7DF9AC1-8A65-9B13-95A6-4C9F11D42D61}"/>
              </a:ext>
            </a:extLst>
          </p:cNvPr>
          <p:cNvSpPr>
            <a:spLocks noGrp="1"/>
          </p:cNvSpPr>
          <p:nvPr>
            <p:ph type="body" sz="quarter" idx="19" hasCustomPrompt="1"/>
          </p:nvPr>
        </p:nvSpPr>
        <p:spPr>
          <a:xfrm>
            <a:off x="897025" y="912517"/>
            <a:ext cx="3678237" cy="966787"/>
          </a:xfrm>
        </p:spPr>
        <p:txBody>
          <a:bodyPr>
            <a:normAutofit/>
          </a:bodyPr>
          <a:lstStyle>
            <a:lvl1pPr marL="0" indent="0">
              <a:buNone/>
              <a:defRPr sz="5400" b="1" i="0">
                <a:solidFill>
                  <a:schemeClr val="tx2"/>
                </a:solidFill>
                <a:latin typeface="Poppins ExtraBold" pitchFamily="2" charset="77"/>
                <a:cs typeface="Poppins ExtraBold" pitchFamily="2" charset="77"/>
              </a:defRPr>
            </a:lvl1pPr>
          </a:lstStyle>
          <a:p>
            <a:pPr lvl="0"/>
            <a:r>
              <a:rPr lang="en-US"/>
              <a:t>Headline</a:t>
            </a:r>
          </a:p>
        </p:txBody>
      </p:sp>
    </p:spTree>
    <p:extLst>
      <p:ext uri="{BB962C8B-B14F-4D97-AF65-F5344CB8AC3E}">
        <p14:creationId xmlns:p14="http://schemas.microsoft.com/office/powerpoint/2010/main" val="29285089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13F8E2D3-1CBC-9B42-56C0-A757231CC6DA}"/>
              </a:ext>
            </a:extLst>
          </p:cNvPr>
          <p:cNvSpPr/>
          <p:nvPr userDrawn="1"/>
        </p:nvSpPr>
        <p:spPr>
          <a:xfrm>
            <a:off x="4367630" y="2783809"/>
            <a:ext cx="3097615" cy="2698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bg1"/>
              </a:solidFill>
              <a:latin typeface="Poppins"/>
              <a:cs typeface="Poppins"/>
            </a:endParaRPr>
          </a:p>
        </p:txBody>
      </p:sp>
      <p:sp>
        <p:nvSpPr>
          <p:cNvPr id="4" name="Rectangle 3">
            <a:extLst>
              <a:ext uri="{FF2B5EF4-FFF2-40B4-BE49-F238E27FC236}">
                <a16:creationId xmlns:a16="http://schemas.microsoft.com/office/drawing/2014/main" id="{F44DDF1B-0758-D9A4-E359-9F4FC7556ACD}"/>
              </a:ext>
            </a:extLst>
          </p:cNvPr>
          <p:cNvSpPr/>
          <p:nvPr userDrawn="1"/>
        </p:nvSpPr>
        <p:spPr>
          <a:xfrm>
            <a:off x="8037925" y="2781768"/>
            <a:ext cx="3097615" cy="2698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bg1"/>
              </a:solidFill>
              <a:latin typeface="Poppins"/>
              <a:cs typeface="Poppins"/>
            </a:endParaRPr>
          </a:p>
        </p:txBody>
      </p:sp>
      <p:sp>
        <p:nvSpPr>
          <p:cNvPr id="6" name="Rectangle 5">
            <a:extLst>
              <a:ext uri="{FF2B5EF4-FFF2-40B4-BE49-F238E27FC236}">
                <a16:creationId xmlns:a16="http://schemas.microsoft.com/office/drawing/2014/main" id="{FD376BDA-FDC0-81BE-3291-F0E963EAFD6D}"/>
              </a:ext>
            </a:extLst>
          </p:cNvPr>
          <p:cNvSpPr/>
          <p:nvPr userDrawn="1"/>
        </p:nvSpPr>
        <p:spPr>
          <a:xfrm>
            <a:off x="796592" y="2781768"/>
            <a:ext cx="3099958" cy="27006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bg1"/>
              </a:solidFill>
              <a:latin typeface="Poppins"/>
              <a:cs typeface="Poppins"/>
            </a:endParaRPr>
          </a:p>
        </p:txBody>
      </p:sp>
      <p:sp>
        <p:nvSpPr>
          <p:cNvPr id="12" name="Text Placeholder 11">
            <a:extLst>
              <a:ext uri="{FF2B5EF4-FFF2-40B4-BE49-F238E27FC236}">
                <a16:creationId xmlns:a16="http://schemas.microsoft.com/office/drawing/2014/main" id="{778EA0EF-4DAF-9BD0-2DD3-888625DFDAF5}"/>
              </a:ext>
            </a:extLst>
          </p:cNvPr>
          <p:cNvSpPr>
            <a:spLocks noGrp="1"/>
          </p:cNvSpPr>
          <p:nvPr>
            <p:ph type="body" sz="quarter" idx="17" hasCustomPrompt="1"/>
          </p:nvPr>
        </p:nvSpPr>
        <p:spPr>
          <a:xfrm>
            <a:off x="974725" y="4900613"/>
            <a:ext cx="2732088" cy="452437"/>
          </a:xfrm>
        </p:spPr>
        <p:txBody>
          <a:bodyPr/>
          <a:lstStyle>
            <a:lvl1pPr marL="0" indent="0">
              <a:buNone/>
              <a:defRPr/>
            </a:lvl1pPr>
          </a:lstStyle>
          <a:p>
            <a:pPr algn="ctr">
              <a:defRPr/>
            </a:pPr>
            <a:r>
              <a:rPr lang="en-US" sz="2800" b="1">
                <a:solidFill>
                  <a:schemeClr val="bg1"/>
                </a:solidFill>
                <a:latin typeface="Poppins"/>
                <a:cs typeface="Poppins"/>
              </a:rPr>
              <a:t>Lorem ipsum </a:t>
            </a:r>
          </a:p>
        </p:txBody>
      </p:sp>
      <p:sp>
        <p:nvSpPr>
          <p:cNvPr id="13" name="Text Placeholder 11">
            <a:extLst>
              <a:ext uri="{FF2B5EF4-FFF2-40B4-BE49-F238E27FC236}">
                <a16:creationId xmlns:a16="http://schemas.microsoft.com/office/drawing/2014/main" id="{361AB4B7-E7A8-2F7E-9958-69F56A80AFA3}"/>
              </a:ext>
            </a:extLst>
          </p:cNvPr>
          <p:cNvSpPr>
            <a:spLocks noGrp="1"/>
          </p:cNvSpPr>
          <p:nvPr>
            <p:ph type="body" sz="quarter" idx="18" hasCustomPrompt="1"/>
          </p:nvPr>
        </p:nvSpPr>
        <p:spPr>
          <a:xfrm>
            <a:off x="4550393" y="4884218"/>
            <a:ext cx="2732088" cy="452437"/>
          </a:xfrm>
        </p:spPr>
        <p:txBody>
          <a:bodyPr/>
          <a:lstStyle>
            <a:lvl1pPr marL="0" indent="0">
              <a:buNone/>
              <a:defRPr/>
            </a:lvl1pPr>
          </a:lstStyle>
          <a:p>
            <a:pPr algn="ctr">
              <a:defRPr/>
            </a:pPr>
            <a:r>
              <a:rPr lang="en-US" sz="2800" b="1">
                <a:solidFill>
                  <a:schemeClr val="bg1"/>
                </a:solidFill>
                <a:latin typeface="Poppins"/>
                <a:cs typeface="Poppins"/>
              </a:rPr>
              <a:t>Lorem ipsum </a:t>
            </a:r>
          </a:p>
        </p:txBody>
      </p:sp>
      <p:sp>
        <p:nvSpPr>
          <p:cNvPr id="14" name="Text Placeholder 11">
            <a:extLst>
              <a:ext uri="{FF2B5EF4-FFF2-40B4-BE49-F238E27FC236}">
                <a16:creationId xmlns:a16="http://schemas.microsoft.com/office/drawing/2014/main" id="{29CDFDF7-0D6E-7871-79A9-E2DCB4ACF8CB}"/>
              </a:ext>
            </a:extLst>
          </p:cNvPr>
          <p:cNvSpPr>
            <a:spLocks noGrp="1"/>
          </p:cNvSpPr>
          <p:nvPr>
            <p:ph type="body" sz="quarter" idx="19" hasCustomPrompt="1"/>
          </p:nvPr>
        </p:nvSpPr>
        <p:spPr>
          <a:xfrm>
            <a:off x="8220688" y="4884219"/>
            <a:ext cx="2732088" cy="452437"/>
          </a:xfrm>
        </p:spPr>
        <p:txBody>
          <a:bodyPr/>
          <a:lstStyle>
            <a:lvl1pPr marL="0" indent="0">
              <a:buNone/>
              <a:defRPr/>
            </a:lvl1pPr>
          </a:lstStyle>
          <a:p>
            <a:pPr algn="ctr">
              <a:defRPr/>
            </a:pPr>
            <a:r>
              <a:rPr lang="en-US" sz="2800" b="1">
                <a:solidFill>
                  <a:schemeClr val="bg1"/>
                </a:solidFill>
                <a:latin typeface="Poppins"/>
                <a:cs typeface="Poppins"/>
              </a:rPr>
              <a:t>Lorem ipsum </a:t>
            </a:r>
          </a:p>
        </p:txBody>
      </p:sp>
      <p:sp>
        <p:nvSpPr>
          <p:cNvPr id="16" name="Picture Placeholder 15">
            <a:extLst>
              <a:ext uri="{FF2B5EF4-FFF2-40B4-BE49-F238E27FC236}">
                <a16:creationId xmlns:a16="http://schemas.microsoft.com/office/drawing/2014/main" id="{44B1C225-2F29-57C0-D1B6-909A88FCF459}"/>
              </a:ext>
            </a:extLst>
          </p:cNvPr>
          <p:cNvSpPr>
            <a:spLocks noGrp="1"/>
          </p:cNvSpPr>
          <p:nvPr>
            <p:ph type="pic" sz="quarter" idx="20"/>
          </p:nvPr>
        </p:nvSpPr>
        <p:spPr>
          <a:xfrm>
            <a:off x="980903" y="2123868"/>
            <a:ext cx="3100387" cy="2697162"/>
          </a:xfrm>
          <a:solidFill>
            <a:srgbClr val="E4ECF7">
              <a:alpha val="57738"/>
            </a:srgbClr>
          </a:solidFill>
        </p:spPr>
        <p:txBody>
          <a:bodyPr/>
          <a:lstStyle/>
          <a:p>
            <a:endParaRPr lang="en-US"/>
          </a:p>
        </p:txBody>
      </p:sp>
      <p:sp>
        <p:nvSpPr>
          <p:cNvPr id="17" name="Picture Placeholder 15">
            <a:extLst>
              <a:ext uri="{FF2B5EF4-FFF2-40B4-BE49-F238E27FC236}">
                <a16:creationId xmlns:a16="http://schemas.microsoft.com/office/drawing/2014/main" id="{54D97D4B-E4DA-9896-3985-42789486C189}"/>
              </a:ext>
            </a:extLst>
          </p:cNvPr>
          <p:cNvSpPr>
            <a:spLocks noGrp="1"/>
          </p:cNvSpPr>
          <p:nvPr>
            <p:ph type="pic" sz="quarter" idx="21"/>
          </p:nvPr>
        </p:nvSpPr>
        <p:spPr>
          <a:xfrm>
            <a:off x="4550393" y="2123868"/>
            <a:ext cx="3100387" cy="2697162"/>
          </a:xfrm>
          <a:solidFill>
            <a:srgbClr val="E4ECF7">
              <a:alpha val="57738"/>
            </a:srgbClr>
          </a:solidFill>
        </p:spPr>
        <p:txBody>
          <a:bodyPr/>
          <a:lstStyle/>
          <a:p>
            <a:endParaRPr lang="en-US"/>
          </a:p>
        </p:txBody>
      </p:sp>
      <p:sp>
        <p:nvSpPr>
          <p:cNvPr id="18" name="Picture Placeholder 15">
            <a:extLst>
              <a:ext uri="{FF2B5EF4-FFF2-40B4-BE49-F238E27FC236}">
                <a16:creationId xmlns:a16="http://schemas.microsoft.com/office/drawing/2014/main" id="{422BF8A1-EF0D-1B75-CBDD-02A5ECA35BC6}"/>
              </a:ext>
            </a:extLst>
          </p:cNvPr>
          <p:cNvSpPr>
            <a:spLocks noGrp="1"/>
          </p:cNvSpPr>
          <p:nvPr>
            <p:ph type="pic" sz="quarter" idx="22"/>
          </p:nvPr>
        </p:nvSpPr>
        <p:spPr>
          <a:xfrm>
            <a:off x="8295021" y="2123868"/>
            <a:ext cx="3100387" cy="2697162"/>
          </a:xfrm>
          <a:solidFill>
            <a:srgbClr val="E4ECF7">
              <a:alpha val="57738"/>
            </a:srgbClr>
          </a:solidFill>
        </p:spPr>
        <p:txBody>
          <a:bodyPr/>
          <a:lstStyle/>
          <a:p>
            <a:endParaRPr lang="en-US"/>
          </a:p>
        </p:txBody>
      </p:sp>
    </p:spTree>
    <p:extLst>
      <p:ext uri="{BB962C8B-B14F-4D97-AF65-F5344CB8AC3E}">
        <p14:creationId xmlns:p14="http://schemas.microsoft.com/office/powerpoint/2010/main" val="11709041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Headline only">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8D9F9A88-F632-7194-56F4-AF98DD702C51}"/>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 name="Title 1">
            <a:extLst>
              <a:ext uri="{FF2B5EF4-FFF2-40B4-BE49-F238E27FC236}">
                <a16:creationId xmlns:a16="http://schemas.microsoft.com/office/drawing/2014/main" id="{383EDF8B-E0B5-B010-04E7-E06F817D832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
        <p:nvSpPr>
          <p:cNvPr id="2" name="Rectangle 1">
            <a:extLst>
              <a:ext uri="{FF2B5EF4-FFF2-40B4-BE49-F238E27FC236}">
                <a16:creationId xmlns:a16="http://schemas.microsoft.com/office/drawing/2014/main" id="{5F68BEE1-145A-D57E-C83B-2854E42E8E5D}"/>
              </a:ext>
            </a:extLst>
          </p:cNvPr>
          <p:cNvSpPr/>
          <p:nvPr userDrawn="1"/>
        </p:nvSpPr>
        <p:spPr>
          <a:xfrm>
            <a:off x="0" y="-1"/>
            <a:ext cx="12192000" cy="6168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4" name="Rectangle 3">
            <a:extLst>
              <a:ext uri="{FF2B5EF4-FFF2-40B4-BE49-F238E27FC236}">
                <a16:creationId xmlns:a16="http://schemas.microsoft.com/office/drawing/2014/main" id="{38353C6F-65A1-89A3-046D-EE21BADDADE1}"/>
              </a:ext>
            </a:extLst>
          </p:cNvPr>
          <p:cNvSpPr/>
          <p:nvPr userDrawn="1"/>
        </p:nvSpPr>
        <p:spPr>
          <a:xfrm>
            <a:off x="5666086" y="401814"/>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8" name="Rectangle 7">
            <a:extLst>
              <a:ext uri="{FF2B5EF4-FFF2-40B4-BE49-F238E27FC236}">
                <a16:creationId xmlns:a16="http://schemas.microsoft.com/office/drawing/2014/main" id="{9233B860-F17B-EE2C-3A15-7A043E87E41D}"/>
              </a:ext>
            </a:extLst>
          </p:cNvPr>
          <p:cNvSpPr/>
          <p:nvPr userDrawn="1"/>
        </p:nvSpPr>
        <p:spPr>
          <a:xfrm>
            <a:off x="5666086" y="3178850"/>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i="0" u="none" strike="noStrike" kern="1200" cap="none" spc="0" normalizeH="0" baseline="0" noProof="0">
              <a:ln>
                <a:noFill/>
              </a:ln>
              <a:solidFill>
                <a:srgbClr val="D1D5DB"/>
              </a:solidFill>
              <a:effectLst/>
              <a:uLnTx/>
              <a:uFillTx/>
              <a:latin typeface="Poppins" pitchFamily="2" charset="77"/>
              <a:cs typeface="Poppins" pitchFamily="2" charset="77"/>
            </a:endParaRPr>
          </a:p>
        </p:txBody>
      </p:sp>
      <p:sp>
        <p:nvSpPr>
          <p:cNvPr id="11" name="Rectangle 10">
            <a:extLst>
              <a:ext uri="{FF2B5EF4-FFF2-40B4-BE49-F238E27FC236}">
                <a16:creationId xmlns:a16="http://schemas.microsoft.com/office/drawing/2014/main" id="{1360DF1D-02E2-3FF8-1CC8-931F0017AE8F}"/>
              </a:ext>
            </a:extLst>
          </p:cNvPr>
          <p:cNvSpPr/>
          <p:nvPr userDrawn="1"/>
        </p:nvSpPr>
        <p:spPr>
          <a:xfrm>
            <a:off x="8823222" y="401814"/>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14" name="Rectangle 13">
            <a:extLst>
              <a:ext uri="{FF2B5EF4-FFF2-40B4-BE49-F238E27FC236}">
                <a16:creationId xmlns:a16="http://schemas.microsoft.com/office/drawing/2014/main" id="{7002FFF8-7469-BD8D-632F-4045AF0913F0}"/>
              </a:ext>
            </a:extLst>
          </p:cNvPr>
          <p:cNvSpPr/>
          <p:nvPr userDrawn="1"/>
        </p:nvSpPr>
        <p:spPr>
          <a:xfrm>
            <a:off x="2508949" y="3176924"/>
            <a:ext cx="2927983" cy="255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17" name="Rectangle 16">
            <a:extLst>
              <a:ext uri="{FF2B5EF4-FFF2-40B4-BE49-F238E27FC236}">
                <a16:creationId xmlns:a16="http://schemas.microsoft.com/office/drawing/2014/main" id="{2C2D2166-CE80-3599-B4B9-A9E259B205E1}"/>
              </a:ext>
            </a:extLst>
          </p:cNvPr>
          <p:cNvSpPr/>
          <p:nvPr userDrawn="1"/>
        </p:nvSpPr>
        <p:spPr>
          <a:xfrm>
            <a:off x="8821010" y="3176923"/>
            <a:ext cx="2927982" cy="2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0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22" name="Text Placeholder 21">
            <a:extLst>
              <a:ext uri="{FF2B5EF4-FFF2-40B4-BE49-F238E27FC236}">
                <a16:creationId xmlns:a16="http://schemas.microsoft.com/office/drawing/2014/main" id="{5E4D016D-573E-E434-330F-BE5383082184}"/>
              </a:ext>
            </a:extLst>
          </p:cNvPr>
          <p:cNvSpPr>
            <a:spLocks noGrp="1"/>
          </p:cNvSpPr>
          <p:nvPr>
            <p:ph type="body" sz="quarter" idx="17" hasCustomPrompt="1"/>
          </p:nvPr>
        </p:nvSpPr>
        <p:spPr>
          <a:xfrm>
            <a:off x="658813" y="427038"/>
            <a:ext cx="4778375" cy="2524125"/>
          </a:xfrm>
        </p:spPr>
        <p:txBody>
          <a:bodyPr>
            <a:normAutofit/>
          </a:bodyPr>
          <a:lstStyle>
            <a:lvl1pPr marL="0" indent="0">
              <a:buNone/>
              <a:defRPr sz="5400" b="1" i="0">
                <a:solidFill>
                  <a:schemeClr val="bg1"/>
                </a:solidFill>
                <a:latin typeface="Poppins ExtraBold" pitchFamily="2" charset="77"/>
                <a:cs typeface="Poppins Extra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Headline</a:t>
            </a:r>
          </a:p>
        </p:txBody>
      </p:sp>
      <p:sp>
        <p:nvSpPr>
          <p:cNvPr id="24" name="Text Placeholder 21">
            <a:extLst>
              <a:ext uri="{FF2B5EF4-FFF2-40B4-BE49-F238E27FC236}">
                <a16:creationId xmlns:a16="http://schemas.microsoft.com/office/drawing/2014/main" id="{B9BA3D86-15E0-75F4-877F-F5401754D44C}"/>
              </a:ext>
            </a:extLst>
          </p:cNvPr>
          <p:cNvSpPr>
            <a:spLocks noGrp="1"/>
          </p:cNvSpPr>
          <p:nvPr>
            <p:ph type="body" sz="quarter" idx="18" hasCustomPrompt="1"/>
          </p:nvPr>
        </p:nvSpPr>
        <p:spPr>
          <a:xfrm>
            <a:off x="5754864" y="190706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6" name="Text Placeholder 21">
            <a:extLst>
              <a:ext uri="{FF2B5EF4-FFF2-40B4-BE49-F238E27FC236}">
                <a16:creationId xmlns:a16="http://schemas.microsoft.com/office/drawing/2014/main" id="{6E7880DA-76FE-4FF4-40EF-72202D905DF3}"/>
              </a:ext>
            </a:extLst>
          </p:cNvPr>
          <p:cNvSpPr>
            <a:spLocks noGrp="1"/>
          </p:cNvSpPr>
          <p:nvPr>
            <p:ph type="body" sz="quarter" idx="20" hasCustomPrompt="1"/>
          </p:nvPr>
        </p:nvSpPr>
        <p:spPr>
          <a:xfrm>
            <a:off x="8929043" y="468074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7" name="Text Placeholder 21">
            <a:extLst>
              <a:ext uri="{FF2B5EF4-FFF2-40B4-BE49-F238E27FC236}">
                <a16:creationId xmlns:a16="http://schemas.microsoft.com/office/drawing/2014/main" id="{5C770658-3F2C-03CC-B8A5-87B5CFAF2710}"/>
              </a:ext>
            </a:extLst>
          </p:cNvPr>
          <p:cNvSpPr>
            <a:spLocks noGrp="1"/>
          </p:cNvSpPr>
          <p:nvPr>
            <p:ph type="body" sz="quarter" idx="21" hasCustomPrompt="1"/>
          </p:nvPr>
        </p:nvSpPr>
        <p:spPr>
          <a:xfrm>
            <a:off x="5788091" y="468074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8" name="Text Placeholder 21">
            <a:extLst>
              <a:ext uri="{FF2B5EF4-FFF2-40B4-BE49-F238E27FC236}">
                <a16:creationId xmlns:a16="http://schemas.microsoft.com/office/drawing/2014/main" id="{9BB5455D-9366-A90E-B7A9-605161E706E8}"/>
              </a:ext>
            </a:extLst>
          </p:cNvPr>
          <p:cNvSpPr>
            <a:spLocks noGrp="1"/>
          </p:cNvSpPr>
          <p:nvPr>
            <p:ph type="body" sz="quarter" idx="22" hasCustomPrompt="1"/>
          </p:nvPr>
        </p:nvSpPr>
        <p:spPr>
          <a:xfrm>
            <a:off x="8936856" y="190706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
        <p:nvSpPr>
          <p:cNvPr id="29" name="Text Placeholder 21">
            <a:extLst>
              <a:ext uri="{FF2B5EF4-FFF2-40B4-BE49-F238E27FC236}">
                <a16:creationId xmlns:a16="http://schemas.microsoft.com/office/drawing/2014/main" id="{9AA0917C-4225-F27E-C859-841E3A36995C}"/>
              </a:ext>
            </a:extLst>
          </p:cNvPr>
          <p:cNvSpPr>
            <a:spLocks noGrp="1"/>
          </p:cNvSpPr>
          <p:nvPr>
            <p:ph type="body" sz="quarter" idx="23" hasCustomPrompt="1"/>
          </p:nvPr>
        </p:nvSpPr>
        <p:spPr>
          <a:xfrm>
            <a:off x="2616982" y="4680745"/>
            <a:ext cx="2711916" cy="933672"/>
          </a:xfrm>
        </p:spPr>
        <p:txBody>
          <a:bodyPr>
            <a:normAutofit/>
          </a:bodyPr>
          <a:lstStyle>
            <a:lvl1pPr marL="0" indent="0" algn="ctr">
              <a:buNone/>
              <a:defRPr sz="2400" b="1" i="0">
                <a:solidFill>
                  <a:srgbClr val="4B5563"/>
                </a:solidFill>
                <a:latin typeface="Poppins SemiBold" pitchFamily="2" charset="77"/>
                <a:cs typeface="Poppins SemiBold"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a:t>
            </a:r>
          </a:p>
        </p:txBody>
      </p:sp>
    </p:spTree>
    <p:extLst>
      <p:ext uri="{BB962C8B-B14F-4D97-AF65-F5344CB8AC3E}">
        <p14:creationId xmlns:p14="http://schemas.microsoft.com/office/powerpoint/2010/main" val="197182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Headline only">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7CFFC-7D78-109C-AF62-44FD3BDCB1AD}"/>
              </a:ext>
            </a:extLst>
          </p:cNvPr>
          <p:cNvSpPr/>
          <p:nvPr userDrawn="1"/>
        </p:nvSpPr>
        <p:spPr>
          <a:xfrm>
            <a:off x="5163098" y="816151"/>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tx2"/>
              </a:solidFill>
              <a:latin typeface="Poppins" pitchFamily="2" charset="77"/>
              <a:cs typeface="Poppins" pitchFamily="2" charset="77"/>
            </a:endParaRPr>
          </a:p>
        </p:txBody>
      </p:sp>
      <p:sp>
        <p:nvSpPr>
          <p:cNvPr id="4" name="Rectangle 3">
            <a:extLst>
              <a:ext uri="{FF2B5EF4-FFF2-40B4-BE49-F238E27FC236}">
                <a16:creationId xmlns:a16="http://schemas.microsoft.com/office/drawing/2014/main" id="{3D4EF58E-B671-90C7-DF42-244597C24A4B}"/>
              </a:ext>
            </a:extLst>
          </p:cNvPr>
          <p:cNvSpPr/>
          <p:nvPr userDrawn="1"/>
        </p:nvSpPr>
        <p:spPr>
          <a:xfrm>
            <a:off x="5163098" y="3593187"/>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tx2"/>
              </a:solidFill>
              <a:latin typeface="Poppins" pitchFamily="2" charset="77"/>
              <a:cs typeface="Poppins" pitchFamily="2" charset="77"/>
            </a:endParaRPr>
          </a:p>
        </p:txBody>
      </p:sp>
      <p:sp>
        <p:nvSpPr>
          <p:cNvPr id="6" name="Rectangle 5">
            <a:extLst>
              <a:ext uri="{FF2B5EF4-FFF2-40B4-BE49-F238E27FC236}">
                <a16:creationId xmlns:a16="http://schemas.microsoft.com/office/drawing/2014/main" id="{ECFC6DD1-1CE4-899F-1F65-BA8CE3F633F7}"/>
              </a:ext>
            </a:extLst>
          </p:cNvPr>
          <p:cNvSpPr/>
          <p:nvPr userDrawn="1"/>
        </p:nvSpPr>
        <p:spPr>
          <a:xfrm>
            <a:off x="8320234" y="816151"/>
            <a:ext cx="2925770" cy="2548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tx2"/>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5115E36E-FC49-C400-8F78-65066A125E33}"/>
              </a:ext>
            </a:extLst>
          </p:cNvPr>
          <p:cNvSpPr/>
          <p:nvPr userDrawn="1"/>
        </p:nvSpPr>
        <p:spPr>
          <a:xfrm>
            <a:off x="2005961" y="3591261"/>
            <a:ext cx="2927983" cy="255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a:solidFill>
                <a:schemeClr val="tx2"/>
              </a:solidFill>
              <a:latin typeface="Poppins" pitchFamily="2" charset="77"/>
              <a:cs typeface="Poppins" pitchFamily="2" charset="77"/>
            </a:endParaRPr>
          </a:p>
        </p:txBody>
      </p:sp>
      <p:sp>
        <p:nvSpPr>
          <p:cNvPr id="8" name="Rectangle 7">
            <a:extLst>
              <a:ext uri="{FF2B5EF4-FFF2-40B4-BE49-F238E27FC236}">
                <a16:creationId xmlns:a16="http://schemas.microsoft.com/office/drawing/2014/main" id="{6804A754-387E-EF01-77BF-6E5D24379FFB}"/>
              </a:ext>
            </a:extLst>
          </p:cNvPr>
          <p:cNvSpPr/>
          <p:nvPr userDrawn="1"/>
        </p:nvSpPr>
        <p:spPr>
          <a:xfrm>
            <a:off x="8318022" y="3591260"/>
            <a:ext cx="2927982" cy="2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tx2"/>
              </a:solidFill>
              <a:latin typeface="Poppins"/>
              <a:cs typeface="Poppins"/>
            </a:endParaRPr>
          </a:p>
        </p:txBody>
      </p:sp>
      <p:sp>
        <p:nvSpPr>
          <p:cNvPr id="14" name="Rectangle 13">
            <a:extLst>
              <a:ext uri="{FF2B5EF4-FFF2-40B4-BE49-F238E27FC236}">
                <a16:creationId xmlns:a16="http://schemas.microsoft.com/office/drawing/2014/main" id="{1248FBF9-3098-89AB-D6CA-EEABF807DFA8}"/>
              </a:ext>
            </a:extLst>
          </p:cNvPr>
          <p:cNvSpPr/>
          <p:nvPr userDrawn="1"/>
        </p:nvSpPr>
        <p:spPr>
          <a:xfrm>
            <a:off x="2003749" y="794558"/>
            <a:ext cx="2927983" cy="255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0" rIns="182880" bIns="182880" rtlCol="0" anchor="b" anchorCtr="0"/>
          <a:lstStyle/>
          <a:p>
            <a:pPr algn="ctr">
              <a:defRPr/>
            </a:pPr>
            <a:endParaRPr lang="en-US" sz="2000" b="1">
              <a:solidFill>
                <a:schemeClr val="tx2"/>
              </a:solidFill>
              <a:latin typeface="Poppins"/>
              <a:cs typeface="Poppins"/>
            </a:endParaRPr>
          </a:p>
        </p:txBody>
      </p:sp>
      <p:sp>
        <p:nvSpPr>
          <p:cNvPr id="18" name="Vertical Text Placeholder 17">
            <a:extLst>
              <a:ext uri="{FF2B5EF4-FFF2-40B4-BE49-F238E27FC236}">
                <a16:creationId xmlns:a16="http://schemas.microsoft.com/office/drawing/2014/main" id="{88917E3B-382A-9157-2B2E-CA152D62EE96}"/>
              </a:ext>
            </a:extLst>
          </p:cNvPr>
          <p:cNvSpPr>
            <a:spLocks noGrp="1"/>
          </p:cNvSpPr>
          <p:nvPr>
            <p:ph type="body" orient="vert" sz="quarter" idx="10"/>
          </p:nvPr>
        </p:nvSpPr>
        <p:spPr>
          <a:xfrm rot="10800000">
            <a:off x="482733" y="301625"/>
            <a:ext cx="987425" cy="6254750"/>
          </a:xfrm>
        </p:spPr>
        <p:txBody>
          <a:bodyPr vert="eaVert">
            <a:noAutofit/>
          </a:bodyPr>
          <a:lstStyle>
            <a:lvl1pPr marL="0" indent="0" algn="ctr">
              <a:buNone/>
              <a:defRPr sz="4000" b="1" i="0">
                <a:solidFill>
                  <a:schemeClr val="bg1"/>
                </a:solidFill>
                <a:latin typeface="Poppins ExtraBold" pitchFamily="2" charset="77"/>
                <a:cs typeface="Poppins ExtraBold" pitchFamily="2" charset="77"/>
              </a:defRPr>
            </a:lvl1pPr>
            <a:lvl2pPr>
              <a:defRPr b="1" i="0">
                <a:solidFill>
                  <a:schemeClr val="bg1"/>
                </a:solidFill>
                <a:latin typeface="Poppins ExtraBold" pitchFamily="2" charset="77"/>
                <a:cs typeface="Poppins ExtraBold" pitchFamily="2" charset="77"/>
              </a:defRPr>
            </a:lvl2pPr>
            <a:lvl3pPr>
              <a:defRPr b="1" i="0">
                <a:solidFill>
                  <a:schemeClr val="bg1"/>
                </a:solidFill>
                <a:latin typeface="Poppins ExtraBold" pitchFamily="2" charset="77"/>
                <a:cs typeface="Poppins ExtraBold" pitchFamily="2" charset="77"/>
              </a:defRPr>
            </a:lvl3pPr>
            <a:lvl4pPr>
              <a:defRPr b="1" i="0">
                <a:solidFill>
                  <a:schemeClr val="bg1"/>
                </a:solidFill>
                <a:latin typeface="Poppins ExtraBold" pitchFamily="2" charset="77"/>
                <a:cs typeface="Poppins ExtraBold" pitchFamily="2" charset="77"/>
              </a:defRPr>
            </a:lvl4pPr>
            <a:lvl5pPr>
              <a:defRPr b="1" i="0">
                <a:solidFill>
                  <a:schemeClr val="bg1"/>
                </a:solidFill>
                <a:latin typeface="Poppins ExtraBold" pitchFamily="2" charset="77"/>
                <a:cs typeface="Poppins ExtraBold" pitchFamily="2" charset="77"/>
              </a:defRPr>
            </a:lvl5pPr>
          </a:lstStyle>
          <a:p>
            <a:pPr lvl="0"/>
            <a:r>
              <a:rPr lang="en-US"/>
              <a:t>Click to edit Master text style</a:t>
            </a:r>
          </a:p>
        </p:txBody>
      </p:sp>
      <p:sp>
        <p:nvSpPr>
          <p:cNvPr id="20" name="Text Placeholder 19">
            <a:extLst>
              <a:ext uri="{FF2B5EF4-FFF2-40B4-BE49-F238E27FC236}">
                <a16:creationId xmlns:a16="http://schemas.microsoft.com/office/drawing/2014/main" id="{C4D7BAA8-0998-2D75-9380-54ACE215E9F1}"/>
              </a:ext>
            </a:extLst>
          </p:cNvPr>
          <p:cNvSpPr>
            <a:spLocks noGrp="1"/>
          </p:cNvSpPr>
          <p:nvPr>
            <p:ph type="body" sz="quarter" idx="11" hasCustomPrompt="1"/>
          </p:nvPr>
        </p:nvSpPr>
        <p:spPr>
          <a:xfrm>
            <a:off x="2070056" y="2422189"/>
            <a:ext cx="2782360" cy="844550"/>
          </a:xfrm>
        </p:spPr>
        <p:txBody>
          <a:bodyPr>
            <a:noAutofit/>
          </a:bodyPr>
          <a:lstStyle>
            <a:lvl1pPr marL="0" indent="0" algn="ctr">
              <a:buNone/>
              <a:defRPr sz="2400" b="1"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1" name="Text Placeholder 19">
            <a:extLst>
              <a:ext uri="{FF2B5EF4-FFF2-40B4-BE49-F238E27FC236}">
                <a16:creationId xmlns:a16="http://schemas.microsoft.com/office/drawing/2014/main" id="{7F8A9A74-CBBE-7DAC-7F0A-C1A813DEAC65}"/>
              </a:ext>
            </a:extLst>
          </p:cNvPr>
          <p:cNvSpPr>
            <a:spLocks noGrp="1"/>
          </p:cNvSpPr>
          <p:nvPr>
            <p:ph type="body" sz="quarter" idx="12" hasCustomPrompt="1"/>
          </p:nvPr>
        </p:nvSpPr>
        <p:spPr>
          <a:xfrm>
            <a:off x="2083336" y="5218892"/>
            <a:ext cx="2782360" cy="844550"/>
          </a:xfrm>
        </p:spPr>
        <p:txBody>
          <a:bodyPr>
            <a:noAutofit/>
          </a:bodyPr>
          <a:lstStyle>
            <a:lvl1pPr marL="0" indent="0" algn="ctr">
              <a:buNone/>
              <a:defRPr sz="2400" b="1"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2" name="Text Placeholder 19">
            <a:extLst>
              <a:ext uri="{FF2B5EF4-FFF2-40B4-BE49-F238E27FC236}">
                <a16:creationId xmlns:a16="http://schemas.microsoft.com/office/drawing/2014/main" id="{C17B2699-CB67-642F-AB03-5FD317AC321E}"/>
              </a:ext>
            </a:extLst>
          </p:cNvPr>
          <p:cNvSpPr>
            <a:spLocks noGrp="1"/>
          </p:cNvSpPr>
          <p:nvPr>
            <p:ph type="body" sz="quarter" idx="13" hasCustomPrompt="1"/>
          </p:nvPr>
        </p:nvSpPr>
        <p:spPr>
          <a:xfrm>
            <a:off x="5234803" y="5189206"/>
            <a:ext cx="2782360" cy="844550"/>
          </a:xfrm>
        </p:spPr>
        <p:txBody>
          <a:bodyPr>
            <a:noAutofit/>
          </a:bodyPr>
          <a:lstStyle>
            <a:lvl1pPr marL="0" indent="0" algn="ctr">
              <a:buNone/>
              <a:defRPr sz="2400" b="1"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3" name="Text Placeholder 19">
            <a:extLst>
              <a:ext uri="{FF2B5EF4-FFF2-40B4-BE49-F238E27FC236}">
                <a16:creationId xmlns:a16="http://schemas.microsoft.com/office/drawing/2014/main" id="{F255772E-04DE-CAB8-9A94-BB6C8E6FA8EA}"/>
              </a:ext>
            </a:extLst>
          </p:cNvPr>
          <p:cNvSpPr>
            <a:spLocks noGrp="1"/>
          </p:cNvSpPr>
          <p:nvPr>
            <p:ph type="body" sz="quarter" idx="14" hasCustomPrompt="1"/>
          </p:nvPr>
        </p:nvSpPr>
        <p:spPr>
          <a:xfrm>
            <a:off x="8341725" y="5189206"/>
            <a:ext cx="2782360" cy="844550"/>
          </a:xfrm>
        </p:spPr>
        <p:txBody>
          <a:bodyPr>
            <a:noAutofit/>
          </a:bodyPr>
          <a:lstStyle>
            <a:lvl1pPr marL="0" indent="0" algn="ctr">
              <a:buNone/>
              <a:defRPr sz="2400" b="1"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4" name="Text Placeholder 19">
            <a:extLst>
              <a:ext uri="{FF2B5EF4-FFF2-40B4-BE49-F238E27FC236}">
                <a16:creationId xmlns:a16="http://schemas.microsoft.com/office/drawing/2014/main" id="{57131D22-4353-BA27-FC33-1CE05730F8E5}"/>
              </a:ext>
            </a:extLst>
          </p:cNvPr>
          <p:cNvSpPr>
            <a:spLocks noGrp="1"/>
          </p:cNvSpPr>
          <p:nvPr>
            <p:ph type="body" sz="quarter" idx="15" hasCustomPrompt="1"/>
          </p:nvPr>
        </p:nvSpPr>
        <p:spPr>
          <a:xfrm>
            <a:off x="5234803" y="2422189"/>
            <a:ext cx="2782360" cy="844550"/>
          </a:xfrm>
        </p:spPr>
        <p:txBody>
          <a:bodyPr>
            <a:noAutofit/>
          </a:bodyPr>
          <a:lstStyle>
            <a:lvl1pPr marL="0" indent="0" algn="ctr">
              <a:buNone/>
              <a:defRPr sz="2400" b="1"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
        <p:nvSpPr>
          <p:cNvPr id="25" name="Text Placeholder 19">
            <a:extLst>
              <a:ext uri="{FF2B5EF4-FFF2-40B4-BE49-F238E27FC236}">
                <a16:creationId xmlns:a16="http://schemas.microsoft.com/office/drawing/2014/main" id="{4F802943-CC2B-558A-8C19-BF130F68492A}"/>
              </a:ext>
            </a:extLst>
          </p:cNvPr>
          <p:cNvSpPr>
            <a:spLocks noGrp="1"/>
          </p:cNvSpPr>
          <p:nvPr>
            <p:ph type="body" sz="quarter" idx="16" hasCustomPrompt="1"/>
          </p:nvPr>
        </p:nvSpPr>
        <p:spPr>
          <a:xfrm>
            <a:off x="8390833" y="2405483"/>
            <a:ext cx="2782360" cy="844550"/>
          </a:xfrm>
        </p:spPr>
        <p:txBody>
          <a:bodyPr>
            <a:noAutofit/>
          </a:bodyPr>
          <a:lstStyle>
            <a:lvl1pPr marL="0" indent="0" algn="ctr">
              <a:buNone/>
              <a:defRPr sz="2400" b="1" i="0">
                <a:solidFill>
                  <a:schemeClr val="tx2"/>
                </a:solidFill>
                <a:latin typeface="Poppins" pitchFamily="2" charset="77"/>
                <a:cs typeface="Poppins" pitchFamily="2" charset="77"/>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 styles</a:t>
            </a:r>
          </a:p>
        </p:txBody>
      </p:sp>
    </p:spTree>
    <p:extLst>
      <p:ext uri="{BB962C8B-B14F-4D97-AF65-F5344CB8AC3E}">
        <p14:creationId xmlns:p14="http://schemas.microsoft.com/office/powerpoint/2010/main" val="39318838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line only">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A5B559-DCF8-40BD-47B0-2DC19E3A2F85}"/>
              </a:ext>
            </a:extLst>
          </p:cNvPr>
          <p:cNvSpPr/>
          <p:nvPr userDrawn="1"/>
        </p:nvSpPr>
        <p:spPr>
          <a:xfrm>
            <a:off x="5063083" y="0"/>
            <a:ext cx="7128917" cy="685800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16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6" name="Oval 5">
            <a:extLst>
              <a:ext uri="{FF2B5EF4-FFF2-40B4-BE49-F238E27FC236}">
                <a16:creationId xmlns:a16="http://schemas.microsoft.com/office/drawing/2014/main" id="{61435E90-63B5-FF50-1611-A3426508B845}"/>
              </a:ext>
            </a:extLst>
          </p:cNvPr>
          <p:cNvSpPr/>
          <p:nvPr userDrawn="1"/>
        </p:nvSpPr>
        <p:spPr>
          <a:xfrm>
            <a:off x="4548207" y="598751"/>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7" name="Oval 6">
            <a:extLst>
              <a:ext uri="{FF2B5EF4-FFF2-40B4-BE49-F238E27FC236}">
                <a16:creationId xmlns:a16="http://schemas.microsoft.com/office/drawing/2014/main" id="{51025F6D-A849-6C7C-2091-E080F9989F68}"/>
              </a:ext>
            </a:extLst>
          </p:cNvPr>
          <p:cNvSpPr/>
          <p:nvPr userDrawn="1"/>
        </p:nvSpPr>
        <p:spPr>
          <a:xfrm>
            <a:off x="8370456" y="3208915"/>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8" name="Oval 7">
            <a:extLst>
              <a:ext uri="{FF2B5EF4-FFF2-40B4-BE49-F238E27FC236}">
                <a16:creationId xmlns:a16="http://schemas.microsoft.com/office/drawing/2014/main" id="{81AEA3DE-65D3-7C99-44C8-C65F7E38126E}"/>
              </a:ext>
            </a:extLst>
          </p:cNvPr>
          <p:cNvSpPr/>
          <p:nvPr userDrawn="1"/>
        </p:nvSpPr>
        <p:spPr>
          <a:xfrm>
            <a:off x="8370103" y="5043567"/>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9" name="Oval 8">
            <a:extLst>
              <a:ext uri="{FF2B5EF4-FFF2-40B4-BE49-F238E27FC236}">
                <a16:creationId xmlns:a16="http://schemas.microsoft.com/office/drawing/2014/main" id="{9E5373D1-BCF3-9FAD-D9D8-3335138CACE6}"/>
              </a:ext>
            </a:extLst>
          </p:cNvPr>
          <p:cNvSpPr/>
          <p:nvPr userDrawn="1"/>
        </p:nvSpPr>
        <p:spPr>
          <a:xfrm>
            <a:off x="4548207" y="4296739"/>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10" name="Oval 9">
            <a:extLst>
              <a:ext uri="{FF2B5EF4-FFF2-40B4-BE49-F238E27FC236}">
                <a16:creationId xmlns:a16="http://schemas.microsoft.com/office/drawing/2014/main" id="{442B371A-640F-806A-7CCE-EA3C07572098}"/>
              </a:ext>
            </a:extLst>
          </p:cNvPr>
          <p:cNvSpPr/>
          <p:nvPr userDrawn="1"/>
        </p:nvSpPr>
        <p:spPr>
          <a:xfrm>
            <a:off x="8372476" y="1392833"/>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11" name="Oval 10">
            <a:extLst>
              <a:ext uri="{FF2B5EF4-FFF2-40B4-BE49-F238E27FC236}">
                <a16:creationId xmlns:a16="http://schemas.microsoft.com/office/drawing/2014/main" id="{C32908FB-B00D-90F1-2448-9FE0B707B1C0}"/>
              </a:ext>
            </a:extLst>
          </p:cNvPr>
          <p:cNvSpPr/>
          <p:nvPr userDrawn="1"/>
        </p:nvSpPr>
        <p:spPr>
          <a:xfrm>
            <a:off x="4516981" y="2400595"/>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24" name="Title 25">
            <a:extLst>
              <a:ext uri="{FF2B5EF4-FFF2-40B4-BE49-F238E27FC236}">
                <a16:creationId xmlns:a16="http://schemas.microsoft.com/office/drawing/2014/main" id="{0B9D6E8D-E345-11D5-24CC-BE1D3AE833B7}"/>
              </a:ext>
            </a:extLst>
          </p:cNvPr>
          <p:cNvSpPr>
            <a:spLocks noGrp="1"/>
          </p:cNvSpPr>
          <p:nvPr>
            <p:ph type="title"/>
          </p:nvPr>
        </p:nvSpPr>
        <p:spPr>
          <a:xfrm>
            <a:off x="697701" y="2572627"/>
            <a:ext cx="3240814" cy="1477055"/>
          </a:xfrm>
        </p:spPr>
        <p:txBody>
          <a:bodyPr/>
          <a:lstStyle/>
          <a:p>
            <a:endParaRPr lang="en-US"/>
          </a:p>
        </p:txBody>
      </p:sp>
      <p:sp>
        <p:nvSpPr>
          <p:cNvPr id="25" name="Vertical Text Placeholder 4">
            <a:extLst>
              <a:ext uri="{FF2B5EF4-FFF2-40B4-BE49-F238E27FC236}">
                <a16:creationId xmlns:a16="http://schemas.microsoft.com/office/drawing/2014/main" id="{840AD151-D051-5EA1-0FA0-951621136C5E}"/>
              </a:ext>
            </a:extLst>
          </p:cNvPr>
          <p:cNvSpPr>
            <a:spLocks noGrp="1"/>
          </p:cNvSpPr>
          <p:nvPr>
            <p:ph type="body" orient="vert" sz="quarter" idx="16" hasCustomPrompt="1"/>
          </p:nvPr>
        </p:nvSpPr>
        <p:spPr>
          <a:xfrm rot="16200000">
            <a:off x="2757172" y="3761622"/>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1" name="Text Placeholder 30">
            <a:extLst>
              <a:ext uri="{FF2B5EF4-FFF2-40B4-BE49-F238E27FC236}">
                <a16:creationId xmlns:a16="http://schemas.microsoft.com/office/drawing/2014/main" id="{D45FE888-C50D-D982-010D-2DFB043A1A09}"/>
              </a:ext>
            </a:extLst>
          </p:cNvPr>
          <p:cNvSpPr>
            <a:spLocks noGrp="1"/>
          </p:cNvSpPr>
          <p:nvPr>
            <p:ph type="body" sz="quarter" idx="17"/>
          </p:nvPr>
        </p:nvSpPr>
        <p:spPr>
          <a:xfrm>
            <a:off x="5613138" y="714287"/>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2" name="Text Placeholder 30">
            <a:extLst>
              <a:ext uri="{FF2B5EF4-FFF2-40B4-BE49-F238E27FC236}">
                <a16:creationId xmlns:a16="http://schemas.microsoft.com/office/drawing/2014/main" id="{6B5696D5-4197-3DBC-1D55-DC6859811005}"/>
              </a:ext>
            </a:extLst>
          </p:cNvPr>
          <p:cNvSpPr>
            <a:spLocks noGrp="1"/>
          </p:cNvSpPr>
          <p:nvPr>
            <p:ph type="body" sz="quarter" idx="18"/>
          </p:nvPr>
        </p:nvSpPr>
        <p:spPr>
          <a:xfrm>
            <a:off x="5613138" y="2603196"/>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3" name="Text Placeholder 30">
            <a:extLst>
              <a:ext uri="{FF2B5EF4-FFF2-40B4-BE49-F238E27FC236}">
                <a16:creationId xmlns:a16="http://schemas.microsoft.com/office/drawing/2014/main" id="{CB295DB1-5B77-1A05-1A2B-0991B2463132}"/>
              </a:ext>
            </a:extLst>
          </p:cNvPr>
          <p:cNvSpPr>
            <a:spLocks noGrp="1"/>
          </p:cNvSpPr>
          <p:nvPr>
            <p:ph type="body" sz="quarter" idx="19"/>
          </p:nvPr>
        </p:nvSpPr>
        <p:spPr>
          <a:xfrm>
            <a:off x="5613138" y="4487718"/>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4" name="Text Placeholder 30">
            <a:extLst>
              <a:ext uri="{FF2B5EF4-FFF2-40B4-BE49-F238E27FC236}">
                <a16:creationId xmlns:a16="http://schemas.microsoft.com/office/drawing/2014/main" id="{FC0349E5-12DB-872E-CD45-F1EC2A9C7A81}"/>
              </a:ext>
            </a:extLst>
          </p:cNvPr>
          <p:cNvSpPr>
            <a:spLocks noGrp="1"/>
          </p:cNvSpPr>
          <p:nvPr>
            <p:ph type="body" sz="quarter" idx="20"/>
          </p:nvPr>
        </p:nvSpPr>
        <p:spPr>
          <a:xfrm>
            <a:off x="9489964" y="1596587"/>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5" name="Text Placeholder 30">
            <a:extLst>
              <a:ext uri="{FF2B5EF4-FFF2-40B4-BE49-F238E27FC236}">
                <a16:creationId xmlns:a16="http://schemas.microsoft.com/office/drawing/2014/main" id="{8B38AED6-03FE-C484-AB7F-16FA93F1A1C7}"/>
              </a:ext>
            </a:extLst>
          </p:cNvPr>
          <p:cNvSpPr>
            <a:spLocks noGrp="1"/>
          </p:cNvSpPr>
          <p:nvPr>
            <p:ph type="body" sz="quarter" idx="21"/>
          </p:nvPr>
        </p:nvSpPr>
        <p:spPr>
          <a:xfrm>
            <a:off x="9489964" y="3324451"/>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6" name="Text Placeholder 30">
            <a:extLst>
              <a:ext uri="{FF2B5EF4-FFF2-40B4-BE49-F238E27FC236}">
                <a16:creationId xmlns:a16="http://schemas.microsoft.com/office/drawing/2014/main" id="{BD77BF0F-32CE-E2AD-9D27-FC89F73C3DF5}"/>
              </a:ext>
            </a:extLst>
          </p:cNvPr>
          <p:cNvSpPr>
            <a:spLocks noGrp="1"/>
          </p:cNvSpPr>
          <p:nvPr>
            <p:ph type="body" sz="quarter" idx="22"/>
          </p:nvPr>
        </p:nvSpPr>
        <p:spPr>
          <a:xfrm>
            <a:off x="9489964" y="5187784"/>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99397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Headline only">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A5B559-DCF8-40BD-47B0-2DC19E3A2F85}"/>
              </a:ext>
            </a:extLst>
          </p:cNvPr>
          <p:cNvSpPr/>
          <p:nvPr userDrawn="1"/>
        </p:nvSpPr>
        <p:spPr>
          <a:xfrm>
            <a:off x="5063083" y="0"/>
            <a:ext cx="7128917" cy="685800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1600" i="0" u="none" strike="noStrike" kern="1200" cap="none" spc="0" normalizeH="0" baseline="0" noProof="0">
              <a:ln>
                <a:noFill/>
              </a:ln>
              <a:solidFill>
                <a:srgbClr val="212121"/>
              </a:solidFill>
              <a:effectLst/>
              <a:uLnTx/>
              <a:uFillTx/>
              <a:latin typeface="Poppins" pitchFamily="2" charset="77"/>
              <a:cs typeface="Poppins" pitchFamily="2" charset="77"/>
            </a:endParaRPr>
          </a:p>
        </p:txBody>
      </p:sp>
      <p:sp>
        <p:nvSpPr>
          <p:cNvPr id="6" name="Oval 5">
            <a:extLst>
              <a:ext uri="{FF2B5EF4-FFF2-40B4-BE49-F238E27FC236}">
                <a16:creationId xmlns:a16="http://schemas.microsoft.com/office/drawing/2014/main" id="{61435E90-63B5-FF50-1611-A3426508B845}"/>
              </a:ext>
            </a:extLst>
          </p:cNvPr>
          <p:cNvSpPr/>
          <p:nvPr userDrawn="1"/>
        </p:nvSpPr>
        <p:spPr>
          <a:xfrm>
            <a:off x="4548207" y="598751"/>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7" name="Oval 6">
            <a:extLst>
              <a:ext uri="{FF2B5EF4-FFF2-40B4-BE49-F238E27FC236}">
                <a16:creationId xmlns:a16="http://schemas.microsoft.com/office/drawing/2014/main" id="{51025F6D-A849-6C7C-2091-E080F9989F68}"/>
              </a:ext>
            </a:extLst>
          </p:cNvPr>
          <p:cNvSpPr/>
          <p:nvPr userDrawn="1"/>
        </p:nvSpPr>
        <p:spPr>
          <a:xfrm>
            <a:off x="8370456" y="3040966"/>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8" name="Oval 7">
            <a:extLst>
              <a:ext uri="{FF2B5EF4-FFF2-40B4-BE49-F238E27FC236}">
                <a16:creationId xmlns:a16="http://schemas.microsoft.com/office/drawing/2014/main" id="{81AEA3DE-65D3-7C99-44C8-C65F7E38126E}"/>
              </a:ext>
            </a:extLst>
          </p:cNvPr>
          <p:cNvSpPr/>
          <p:nvPr userDrawn="1"/>
        </p:nvSpPr>
        <p:spPr>
          <a:xfrm>
            <a:off x="8370103" y="4875618"/>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9" name="Oval 8">
            <a:extLst>
              <a:ext uri="{FF2B5EF4-FFF2-40B4-BE49-F238E27FC236}">
                <a16:creationId xmlns:a16="http://schemas.microsoft.com/office/drawing/2014/main" id="{9E5373D1-BCF3-9FAD-D9D8-3335138CACE6}"/>
              </a:ext>
            </a:extLst>
          </p:cNvPr>
          <p:cNvSpPr/>
          <p:nvPr userDrawn="1"/>
        </p:nvSpPr>
        <p:spPr>
          <a:xfrm>
            <a:off x="4514162" y="3859357"/>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10" name="Oval 9">
            <a:extLst>
              <a:ext uri="{FF2B5EF4-FFF2-40B4-BE49-F238E27FC236}">
                <a16:creationId xmlns:a16="http://schemas.microsoft.com/office/drawing/2014/main" id="{442B371A-640F-806A-7CCE-EA3C07572098}"/>
              </a:ext>
            </a:extLst>
          </p:cNvPr>
          <p:cNvSpPr/>
          <p:nvPr userDrawn="1"/>
        </p:nvSpPr>
        <p:spPr>
          <a:xfrm>
            <a:off x="8372476" y="1224884"/>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11" name="Oval 10">
            <a:extLst>
              <a:ext uri="{FF2B5EF4-FFF2-40B4-BE49-F238E27FC236}">
                <a16:creationId xmlns:a16="http://schemas.microsoft.com/office/drawing/2014/main" id="{C32908FB-B00D-90F1-2448-9FE0B707B1C0}"/>
              </a:ext>
            </a:extLst>
          </p:cNvPr>
          <p:cNvSpPr/>
          <p:nvPr userDrawn="1"/>
        </p:nvSpPr>
        <p:spPr>
          <a:xfrm>
            <a:off x="4516981" y="2231144"/>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24" name="Title 25">
            <a:extLst>
              <a:ext uri="{FF2B5EF4-FFF2-40B4-BE49-F238E27FC236}">
                <a16:creationId xmlns:a16="http://schemas.microsoft.com/office/drawing/2014/main" id="{0B9D6E8D-E345-11D5-24CC-BE1D3AE833B7}"/>
              </a:ext>
            </a:extLst>
          </p:cNvPr>
          <p:cNvSpPr>
            <a:spLocks noGrp="1"/>
          </p:cNvSpPr>
          <p:nvPr>
            <p:ph type="title"/>
          </p:nvPr>
        </p:nvSpPr>
        <p:spPr>
          <a:xfrm>
            <a:off x="697701" y="2572627"/>
            <a:ext cx="3240814" cy="1477055"/>
          </a:xfrm>
        </p:spPr>
        <p:txBody>
          <a:bodyPr/>
          <a:lstStyle/>
          <a:p>
            <a:endParaRPr lang="en-US"/>
          </a:p>
        </p:txBody>
      </p:sp>
      <p:sp>
        <p:nvSpPr>
          <p:cNvPr id="25" name="Vertical Text Placeholder 4">
            <a:extLst>
              <a:ext uri="{FF2B5EF4-FFF2-40B4-BE49-F238E27FC236}">
                <a16:creationId xmlns:a16="http://schemas.microsoft.com/office/drawing/2014/main" id="{840AD151-D051-5EA1-0FA0-951621136C5E}"/>
              </a:ext>
            </a:extLst>
          </p:cNvPr>
          <p:cNvSpPr>
            <a:spLocks noGrp="1"/>
          </p:cNvSpPr>
          <p:nvPr>
            <p:ph type="body" orient="vert" sz="quarter" idx="16" hasCustomPrompt="1"/>
          </p:nvPr>
        </p:nvSpPr>
        <p:spPr>
          <a:xfrm rot="16200000">
            <a:off x="2757172" y="3761622"/>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31" name="Text Placeholder 30">
            <a:extLst>
              <a:ext uri="{FF2B5EF4-FFF2-40B4-BE49-F238E27FC236}">
                <a16:creationId xmlns:a16="http://schemas.microsoft.com/office/drawing/2014/main" id="{D45FE888-C50D-D982-010D-2DFB043A1A09}"/>
              </a:ext>
            </a:extLst>
          </p:cNvPr>
          <p:cNvSpPr>
            <a:spLocks noGrp="1"/>
          </p:cNvSpPr>
          <p:nvPr>
            <p:ph type="body" sz="quarter" idx="17"/>
          </p:nvPr>
        </p:nvSpPr>
        <p:spPr>
          <a:xfrm>
            <a:off x="5613138" y="714287"/>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2" name="Text Placeholder 30">
            <a:extLst>
              <a:ext uri="{FF2B5EF4-FFF2-40B4-BE49-F238E27FC236}">
                <a16:creationId xmlns:a16="http://schemas.microsoft.com/office/drawing/2014/main" id="{6B5696D5-4197-3DBC-1D55-DC6859811005}"/>
              </a:ext>
            </a:extLst>
          </p:cNvPr>
          <p:cNvSpPr>
            <a:spLocks noGrp="1"/>
          </p:cNvSpPr>
          <p:nvPr>
            <p:ph type="body" sz="quarter" idx="18"/>
          </p:nvPr>
        </p:nvSpPr>
        <p:spPr>
          <a:xfrm>
            <a:off x="5613138" y="2433745"/>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3" name="Text Placeholder 30">
            <a:extLst>
              <a:ext uri="{FF2B5EF4-FFF2-40B4-BE49-F238E27FC236}">
                <a16:creationId xmlns:a16="http://schemas.microsoft.com/office/drawing/2014/main" id="{CB295DB1-5B77-1A05-1A2B-0991B2463132}"/>
              </a:ext>
            </a:extLst>
          </p:cNvPr>
          <p:cNvSpPr>
            <a:spLocks noGrp="1"/>
          </p:cNvSpPr>
          <p:nvPr>
            <p:ph type="body" sz="quarter" idx="19"/>
          </p:nvPr>
        </p:nvSpPr>
        <p:spPr>
          <a:xfrm>
            <a:off x="5579093" y="4050336"/>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4" name="Text Placeholder 30">
            <a:extLst>
              <a:ext uri="{FF2B5EF4-FFF2-40B4-BE49-F238E27FC236}">
                <a16:creationId xmlns:a16="http://schemas.microsoft.com/office/drawing/2014/main" id="{FC0349E5-12DB-872E-CD45-F1EC2A9C7A81}"/>
              </a:ext>
            </a:extLst>
          </p:cNvPr>
          <p:cNvSpPr>
            <a:spLocks noGrp="1"/>
          </p:cNvSpPr>
          <p:nvPr>
            <p:ph type="body" sz="quarter" idx="20"/>
          </p:nvPr>
        </p:nvSpPr>
        <p:spPr>
          <a:xfrm>
            <a:off x="9489964" y="1428638"/>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5" name="Text Placeholder 30">
            <a:extLst>
              <a:ext uri="{FF2B5EF4-FFF2-40B4-BE49-F238E27FC236}">
                <a16:creationId xmlns:a16="http://schemas.microsoft.com/office/drawing/2014/main" id="{8B38AED6-03FE-C484-AB7F-16FA93F1A1C7}"/>
              </a:ext>
            </a:extLst>
          </p:cNvPr>
          <p:cNvSpPr>
            <a:spLocks noGrp="1"/>
          </p:cNvSpPr>
          <p:nvPr>
            <p:ph type="body" sz="quarter" idx="21"/>
          </p:nvPr>
        </p:nvSpPr>
        <p:spPr>
          <a:xfrm>
            <a:off x="9489964" y="3156502"/>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6" name="Text Placeholder 30">
            <a:extLst>
              <a:ext uri="{FF2B5EF4-FFF2-40B4-BE49-F238E27FC236}">
                <a16:creationId xmlns:a16="http://schemas.microsoft.com/office/drawing/2014/main" id="{BD77BF0F-32CE-E2AD-9D27-FC89F73C3DF5}"/>
              </a:ext>
            </a:extLst>
          </p:cNvPr>
          <p:cNvSpPr>
            <a:spLocks noGrp="1"/>
          </p:cNvSpPr>
          <p:nvPr>
            <p:ph type="body" sz="quarter" idx="22"/>
          </p:nvPr>
        </p:nvSpPr>
        <p:spPr>
          <a:xfrm>
            <a:off x="9489964" y="5019835"/>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Oval 2">
            <a:extLst>
              <a:ext uri="{FF2B5EF4-FFF2-40B4-BE49-F238E27FC236}">
                <a16:creationId xmlns:a16="http://schemas.microsoft.com/office/drawing/2014/main" id="{D28BCD2E-2855-DFAD-893E-B643C94E399F}"/>
              </a:ext>
            </a:extLst>
          </p:cNvPr>
          <p:cNvSpPr/>
          <p:nvPr userDrawn="1"/>
        </p:nvSpPr>
        <p:spPr>
          <a:xfrm>
            <a:off x="4514161" y="5521836"/>
            <a:ext cx="992685" cy="997836"/>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endParaRPr>
          </a:p>
        </p:txBody>
      </p:sp>
      <p:sp>
        <p:nvSpPr>
          <p:cNvPr id="4" name="Text Placeholder 30">
            <a:extLst>
              <a:ext uri="{FF2B5EF4-FFF2-40B4-BE49-F238E27FC236}">
                <a16:creationId xmlns:a16="http://schemas.microsoft.com/office/drawing/2014/main" id="{4440711C-5959-1A9D-E1C3-297930610FDB}"/>
              </a:ext>
            </a:extLst>
          </p:cNvPr>
          <p:cNvSpPr>
            <a:spLocks noGrp="1"/>
          </p:cNvSpPr>
          <p:nvPr>
            <p:ph type="body" sz="quarter" idx="23"/>
          </p:nvPr>
        </p:nvSpPr>
        <p:spPr>
          <a:xfrm>
            <a:off x="5668067" y="5686729"/>
            <a:ext cx="2501900" cy="766763"/>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1242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GENDA">
    <p:bg>
      <p:bgPr>
        <a:solidFill>
          <a:schemeClr val="tx1"/>
        </a:solidFill>
        <a:effectLst/>
      </p:bgPr>
    </p:bg>
    <p:spTree>
      <p:nvGrpSpPr>
        <p:cNvPr id="1" name=""/>
        <p:cNvGrpSpPr/>
        <p:nvPr/>
      </p:nvGrpSpPr>
      <p:grpSpPr>
        <a:xfrm>
          <a:off x="0" y="0"/>
          <a:ext cx="0" cy="0"/>
          <a:chOff x="0" y="0"/>
          <a:chExt cx="0" cy="0"/>
        </a:xfrm>
      </p:grpSpPr>
      <p:sp>
        <p:nvSpPr>
          <p:cNvPr id="2" name="Google Shape;10;p82">
            <a:extLst>
              <a:ext uri="{FF2B5EF4-FFF2-40B4-BE49-F238E27FC236}">
                <a16:creationId xmlns:a16="http://schemas.microsoft.com/office/drawing/2014/main" id="{4CC1F1A6-4E5F-24E7-CED8-598A8AAE3BB5}"/>
              </a:ext>
            </a:extLst>
          </p:cNvPr>
          <p:cNvSpPr txBox="1">
            <a:spLocks noGrp="1"/>
          </p:cNvSpPr>
          <p:nvPr>
            <p:ph type="title"/>
          </p:nvPr>
        </p:nvSpPr>
        <p:spPr>
          <a:xfrm>
            <a:off x="889000" y="2116766"/>
            <a:ext cx="10414000" cy="1815548"/>
          </a:xfrm>
          <a:prstGeom prst="rect">
            <a:avLst/>
          </a:prstGeom>
          <a:noFill/>
          <a:ln>
            <a:noFill/>
          </a:ln>
        </p:spPr>
        <p:txBody>
          <a:bodyPr spcFirstLastPara="1" wrap="square" lIns="50800" tIns="50800" rIns="50800" bIns="50800" anchor="b" anchorCtr="0">
            <a:normAutofit/>
          </a:bodyPr>
          <a:lstStyle>
            <a:lvl1pPr lvl="0" algn="l">
              <a:lnSpc>
                <a:spcPct val="100000"/>
              </a:lnSpc>
              <a:spcBef>
                <a:spcPts val="0"/>
              </a:spcBef>
              <a:spcAft>
                <a:spcPts val="0"/>
              </a:spcAft>
              <a:buClr>
                <a:srgbClr val="000000"/>
              </a:buClr>
              <a:buSzPts val="1800"/>
              <a:buNone/>
              <a:defRPr sz="6000" b="1" i="0">
                <a:solidFill>
                  <a:schemeClr val="bg1"/>
                </a:solidFill>
                <a:latin typeface="Poppins" pitchFamily="2" charset="77"/>
                <a:cs typeface="Poppins" pitchFamily="2" charset="77"/>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 name="Google Shape;11;p82">
            <a:extLst>
              <a:ext uri="{FF2B5EF4-FFF2-40B4-BE49-F238E27FC236}">
                <a16:creationId xmlns:a16="http://schemas.microsoft.com/office/drawing/2014/main" id="{F12BC578-8801-234B-4B39-8D4EA0D83C79}"/>
              </a:ext>
            </a:extLst>
          </p:cNvPr>
          <p:cNvSpPr txBox="1">
            <a:spLocks noGrp="1"/>
          </p:cNvSpPr>
          <p:nvPr>
            <p:ph type="body" idx="1"/>
          </p:nvPr>
        </p:nvSpPr>
        <p:spPr>
          <a:xfrm>
            <a:off x="889000" y="4062974"/>
            <a:ext cx="10414000" cy="793750"/>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0000"/>
              </a:buClr>
              <a:buSzPts val="4400"/>
              <a:buFont typeface="Helvetica Neue Light"/>
              <a:buNone/>
              <a:defRPr sz="2400" b="0" i="0">
                <a:solidFill>
                  <a:schemeClr val="bg1"/>
                </a:solidFill>
                <a:latin typeface="Poppins" pitchFamily="2" charset="77"/>
                <a:cs typeface="Poppins" pitchFamily="2" charset="77"/>
              </a:defRPr>
            </a:lvl1pPr>
            <a:lvl2pPr marL="457200" lvl="1" indent="-114300" algn="ctr">
              <a:lnSpc>
                <a:spcPct val="100000"/>
              </a:lnSpc>
              <a:spcBef>
                <a:spcPts val="0"/>
              </a:spcBef>
              <a:spcAft>
                <a:spcPts val="0"/>
              </a:spcAft>
              <a:buClr>
                <a:srgbClr val="000000"/>
              </a:buClr>
              <a:buSzPts val="4400"/>
              <a:buFont typeface="Helvetica Neue Light"/>
              <a:buNone/>
              <a:defRPr sz="2200"/>
            </a:lvl2pPr>
            <a:lvl3pPr marL="685800" lvl="2" indent="-114300" algn="ctr">
              <a:lnSpc>
                <a:spcPct val="100000"/>
              </a:lnSpc>
              <a:spcBef>
                <a:spcPts val="0"/>
              </a:spcBef>
              <a:spcAft>
                <a:spcPts val="0"/>
              </a:spcAft>
              <a:buClr>
                <a:srgbClr val="000000"/>
              </a:buClr>
              <a:buSzPts val="4400"/>
              <a:buFont typeface="Helvetica Neue Light"/>
              <a:buNone/>
              <a:defRPr sz="2200"/>
            </a:lvl3pPr>
            <a:lvl4pPr marL="914400" lvl="3" indent="-114300" algn="ctr">
              <a:lnSpc>
                <a:spcPct val="100000"/>
              </a:lnSpc>
              <a:spcBef>
                <a:spcPts val="0"/>
              </a:spcBef>
              <a:spcAft>
                <a:spcPts val="0"/>
              </a:spcAft>
              <a:buClr>
                <a:srgbClr val="000000"/>
              </a:buClr>
              <a:buSzPts val="4400"/>
              <a:buFont typeface="Helvetica Neue Light"/>
              <a:buNone/>
              <a:defRPr sz="2200"/>
            </a:lvl4pPr>
            <a:lvl5pPr marL="1143000" lvl="4" indent="-114300" algn="ctr">
              <a:lnSpc>
                <a:spcPct val="100000"/>
              </a:lnSpc>
              <a:spcBef>
                <a:spcPts val="0"/>
              </a:spcBef>
              <a:spcAft>
                <a:spcPts val="0"/>
              </a:spcAft>
              <a:buClr>
                <a:srgbClr val="000000"/>
              </a:buClr>
              <a:buSzPts val="4400"/>
              <a:buFont typeface="Helvetica Neue Light"/>
              <a:buNone/>
              <a:defRPr sz="2200"/>
            </a:lvl5pPr>
            <a:lvl6pPr marL="1371600" lvl="5" indent="-157163" algn="l">
              <a:lnSpc>
                <a:spcPct val="100000"/>
              </a:lnSpc>
              <a:spcBef>
                <a:spcPts val="2950"/>
              </a:spcBef>
              <a:spcAft>
                <a:spcPts val="0"/>
              </a:spcAft>
              <a:buClr>
                <a:srgbClr val="000000"/>
              </a:buClr>
              <a:buSzPts val="1350"/>
              <a:buChar char="•"/>
              <a:defRPr/>
            </a:lvl6pPr>
            <a:lvl7pPr marL="1600200" lvl="6" indent="-157163" algn="l">
              <a:lnSpc>
                <a:spcPct val="100000"/>
              </a:lnSpc>
              <a:spcBef>
                <a:spcPts val="2950"/>
              </a:spcBef>
              <a:spcAft>
                <a:spcPts val="0"/>
              </a:spcAft>
              <a:buClr>
                <a:srgbClr val="000000"/>
              </a:buClr>
              <a:buSzPts val="1350"/>
              <a:buChar char="•"/>
              <a:defRPr/>
            </a:lvl7pPr>
            <a:lvl8pPr marL="1828800" lvl="7" indent="-157163" algn="l">
              <a:lnSpc>
                <a:spcPct val="100000"/>
              </a:lnSpc>
              <a:spcBef>
                <a:spcPts val="2950"/>
              </a:spcBef>
              <a:spcAft>
                <a:spcPts val="0"/>
              </a:spcAft>
              <a:buClr>
                <a:srgbClr val="000000"/>
              </a:buClr>
              <a:buSzPts val="1350"/>
              <a:buChar char="•"/>
              <a:defRPr/>
            </a:lvl8pPr>
            <a:lvl9pPr marL="2057400" lvl="8" indent="-157163" algn="l">
              <a:lnSpc>
                <a:spcPct val="100000"/>
              </a:lnSpc>
              <a:spcBef>
                <a:spcPts val="2950"/>
              </a:spcBef>
              <a:spcAft>
                <a:spcPts val="0"/>
              </a:spcAft>
              <a:buClr>
                <a:srgbClr val="000000"/>
              </a:buClr>
              <a:buSzPts val="1350"/>
              <a:buChar char="•"/>
              <a:defRPr/>
            </a:lvl9pPr>
          </a:lstStyle>
          <a:p>
            <a:endParaRPr/>
          </a:p>
        </p:txBody>
      </p:sp>
      <p:sp>
        <p:nvSpPr>
          <p:cNvPr id="6" name="Picture Placeholder 12">
            <a:extLst>
              <a:ext uri="{FF2B5EF4-FFF2-40B4-BE49-F238E27FC236}">
                <a16:creationId xmlns:a16="http://schemas.microsoft.com/office/drawing/2014/main" id="{D1C288BB-96BA-03A7-431A-8BCA3510E1D4}"/>
              </a:ext>
            </a:extLst>
          </p:cNvPr>
          <p:cNvSpPr>
            <a:spLocks noGrp="1"/>
          </p:cNvSpPr>
          <p:nvPr>
            <p:ph type="pic" sz="quarter" idx="10"/>
          </p:nvPr>
        </p:nvSpPr>
        <p:spPr>
          <a:xfrm>
            <a:off x="1013333" y="401551"/>
            <a:ext cx="1587223" cy="1584555"/>
          </a:xfrm>
          <a:prstGeom prst="ellipse">
            <a:avLst/>
          </a:prstGeom>
          <a:effectLst>
            <a:outerShdw blurRad="254000" dist="1987007" sx="101302" sy="101302" algn="ctr" rotWithShape="0">
              <a:prstClr val="black">
                <a:alpha val="14000"/>
              </a:prstClr>
            </a:outerShdw>
          </a:effectLst>
        </p:spPr>
        <p:txBody>
          <a:bodyPr/>
          <a:lstStyle>
            <a:lvl1pPr>
              <a:defRPr b="0" i="0">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3300815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col with laptop">
    <p:bg>
      <p:bgPr>
        <a:solidFill>
          <a:srgbClr val="E4ECF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37649-E9C4-675C-0D65-516EFB5169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431175"/>
            <a:ext cx="8038375" cy="4819200"/>
          </a:xfrm>
          <a:prstGeom prst="rect">
            <a:avLst/>
          </a:prstGeom>
          <a:effectLst/>
        </p:spPr>
      </p:pic>
      <p:sp>
        <p:nvSpPr>
          <p:cNvPr id="9" name="Picture Placeholder 8">
            <a:extLst>
              <a:ext uri="{FF2B5EF4-FFF2-40B4-BE49-F238E27FC236}">
                <a16:creationId xmlns:a16="http://schemas.microsoft.com/office/drawing/2014/main" id="{52250F0B-AA40-DA7A-EEE2-DCA03ABF4FB5}"/>
              </a:ext>
            </a:extLst>
          </p:cNvPr>
          <p:cNvSpPr>
            <a:spLocks noGrp="1"/>
          </p:cNvSpPr>
          <p:nvPr>
            <p:ph type="pic" sz="quarter" idx="31"/>
          </p:nvPr>
        </p:nvSpPr>
        <p:spPr>
          <a:xfrm>
            <a:off x="6959926" y="1744357"/>
            <a:ext cx="6150463" cy="385245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4" name="Content Placeholder 2">
            <a:extLst>
              <a:ext uri="{FF2B5EF4-FFF2-40B4-BE49-F238E27FC236}">
                <a16:creationId xmlns:a16="http://schemas.microsoft.com/office/drawing/2014/main" id="{665449DD-1045-56A8-9452-2617AA3D3D12}"/>
              </a:ext>
            </a:extLst>
          </p:cNvPr>
          <p:cNvSpPr>
            <a:spLocks noGrp="1"/>
          </p:cNvSpPr>
          <p:nvPr>
            <p:ph sz="half" idx="1"/>
          </p:nvPr>
        </p:nvSpPr>
        <p:spPr>
          <a:xfrm>
            <a:off x="1097520" y="1651900"/>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9C67F8FD-7547-5B91-F8C1-0BBC8E2625FB}"/>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6" name="Title 1">
            <a:extLst>
              <a:ext uri="{FF2B5EF4-FFF2-40B4-BE49-F238E27FC236}">
                <a16:creationId xmlns:a16="http://schemas.microsoft.com/office/drawing/2014/main" id="{715D1B23-8337-B3D5-027E-FBF3201A9F05}"/>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395378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ptop Only">
    <p:bg>
      <p:bgPr>
        <a:solidFill>
          <a:srgbClr val="E4ECF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E37649-E9C4-675C-0D65-516EFB5169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457" y="1477892"/>
            <a:ext cx="8548366" cy="5124952"/>
          </a:xfrm>
          <a:prstGeom prst="rect">
            <a:avLst/>
          </a:prstGeom>
          <a:effectLst/>
        </p:spPr>
      </p:pic>
      <p:sp>
        <p:nvSpPr>
          <p:cNvPr id="9" name="Picture Placeholder 8">
            <a:extLst>
              <a:ext uri="{FF2B5EF4-FFF2-40B4-BE49-F238E27FC236}">
                <a16:creationId xmlns:a16="http://schemas.microsoft.com/office/drawing/2014/main" id="{52250F0B-AA40-DA7A-EEE2-DCA03ABF4FB5}"/>
              </a:ext>
            </a:extLst>
          </p:cNvPr>
          <p:cNvSpPr>
            <a:spLocks noGrp="1"/>
          </p:cNvSpPr>
          <p:nvPr>
            <p:ph type="pic" sz="quarter" idx="31"/>
          </p:nvPr>
        </p:nvSpPr>
        <p:spPr>
          <a:xfrm>
            <a:off x="3040554" y="1885244"/>
            <a:ext cx="6487268" cy="40640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4" name="Title 1">
            <a:extLst>
              <a:ext uri="{FF2B5EF4-FFF2-40B4-BE49-F238E27FC236}">
                <a16:creationId xmlns:a16="http://schemas.microsoft.com/office/drawing/2014/main" id="{B2D615FF-5DE9-48EC-50DC-12E1692169D1}"/>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1540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1 iMac">
    <p:bg>
      <p:bgPr>
        <a:solidFill>
          <a:srgbClr val="E4ECF7"/>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D72368E-2E8D-AB74-0EA3-D54EE82829D8}"/>
              </a:ext>
            </a:extLst>
          </p:cNvPr>
          <p:cNvGrpSpPr>
            <a:grpSpLocks/>
          </p:cNvGrpSpPr>
          <p:nvPr/>
        </p:nvGrpSpPr>
        <p:grpSpPr>
          <a:xfrm>
            <a:off x="6768394" y="1626793"/>
            <a:ext cx="5837367" cy="4754974"/>
            <a:chOff x="4300539" y="1984376"/>
            <a:chExt cx="3589338" cy="2890838"/>
          </a:xfrm>
        </p:grpSpPr>
        <p:sp>
          <p:nvSpPr>
            <p:cNvPr id="12" name="Freeform 5">
              <a:extLst>
                <a:ext uri="{FF2B5EF4-FFF2-40B4-BE49-F238E27FC236}">
                  <a16:creationId xmlns:a16="http://schemas.microsoft.com/office/drawing/2014/main" id="{2461B198-40F0-0F23-E6E4-43D2CAC2453C}"/>
                </a:ext>
              </a:extLst>
            </p:cNvPr>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3" name="Freeform 6">
              <a:extLst>
                <a:ext uri="{FF2B5EF4-FFF2-40B4-BE49-F238E27FC236}">
                  <a16:creationId xmlns:a16="http://schemas.microsoft.com/office/drawing/2014/main" id="{41E45D26-1264-3AB8-8875-217FCAC5C678}"/>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4" name="Freeform 7">
              <a:extLst>
                <a:ext uri="{FF2B5EF4-FFF2-40B4-BE49-F238E27FC236}">
                  <a16:creationId xmlns:a16="http://schemas.microsoft.com/office/drawing/2014/main" id="{C53A4526-414E-6B91-CE4E-5FA6CF04D040}"/>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5" name="Rectangle 8">
              <a:extLst>
                <a:ext uri="{FF2B5EF4-FFF2-40B4-BE49-F238E27FC236}">
                  <a16:creationId xmlns:a16="http://schemas.microsoft.com/office/drawing/2014/main" id="{7F923197-DAE9-D66F-605D-CDAEFBA79BF1}"/>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6" name="Freeform 9">
              <a:extLst>
                <a:ext uri="{FF2B5EF4-FFF2-40B4-BE49-F238E27FC236}">
                  <a16:creationId xmlns:a16="http://schemas.microsoft.com/office/drawing/2014/main" id="{D48AD145-BC5F-A430-770D-4A103F5E480A}"/>
                </a:ext>
              </a:extLst>
            </p:cNvPr>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7" name="Freeform 10">
              <a:extLst>
                <a:ext uri="{FF2B5EF4-FFF2-40B4-BE49-F238E27FC236}">
                  <a16:creationId xmlns:a16="http://schemas.microsoft.com/office/drawing/2014/main" id="{23A71B62-15B2-18A8-E7C8-0DA4B00C0886}"/>
                </a:ext>
              </a:extLst>
            </p:cNvPr>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8" name="Oval 11">
              <a:extLst>
                <a:ext uri="{FF2B5EF4-FFF2-40B4-BE49-F238E27FC236}">
                  <a16:creationId xmlns:a16="http://schemas.microsoft.com/office/drawing/2014/main" id="{6ABEB0A4-1B9C-8A5A-35E7-E48B2465F947}"/>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19" name="Oval 12">
              <a:extLst>
                <a:ext uri="{FF2B5EF4-FFF2-40B4-BE49-F238E27FC236}">
                  <a16:creationId xmlns:a16="http://schemas.microsoft.com/office/drawing/2014/main" id="{2130BEC6-F126-F395-D121-0486F9CA3D3E}"/>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0" name="Oval 13">
              <a:extLst>
                <a:ext uri="{FF2B5EF4-FFF2-40B4-BE49-F238E27FC236}">
                  <a16:creationId xmlns:a16="http://schemas.microsoft.com/office/drawing/2014/main" id="{0DE19DA0-3E04-3F0E-523B-30AC985D077F}"/>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1" name="Oval 14">
              <a:extLst>
                <a:ext uri="{FF2B5EF4-FFF2-40B4-BE49-F238E27FC236}">
                  <a16:creationId xmlns:a16="http://schemas.microsoft.com/office/drawing/2014/main" id="{86AF3D76-5437-CCBF-AAFB-FF174EE83208}"/>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2" name="Oval 15">
              <a:extLst>
                <a:ext uri="{FF2B5EF4-FFF2-40B4-BE49-F238E27FC236}">
                  <a16:creationId xmlns:a16="http://schemas.microsoft.com/office/drawing/2014/main" id="{BC77D30C-6DDE-2D31-3F3D-E5F80F05D5B5}"/>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3" name="Freeform 16">
              <a:extLst>
                <a:ext uri="{FF2B5EF4-FFF2-40B4-BE49-F238E27FC236}">
                  <a16:creationId xmlns:a16="http://schemas.microsoft.com/office/drawing/2014/main" id="{D928A129-937D-5A9C-E373-4703BAA962BF}"/>
                </a:ext>
              </a:extLst>
            </p:cNvPr>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sp>
          <p:nvSpPr>
            <p:cNvPr id="24" name="Freeform 17">
              <a:extLst>
                <a:ext uri="{FF2B5EF4-FFF2-40B4-BE49-F238E27FC236}">
                  <a16:creationId xmlns:a16="http://schemas.microsoft.com/office/drawing/2014/main" id="{4D4BCDF6-9C3A-32E7-73BB-A6E882C4EAF8}"/>
                </a:ext>
              </a:extLst>
            </p:cNvPr>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b="0" i="0">
                <a:solidFill>
                  <a:srgbClr val="212121"/>
                </a:solidFill>
                <a:latin typeface="Poppins" pitchFamily="2" charset="77"/>
                <a:cs typeface="Poppins" pitchFamily="2" charset="77"/>
              </a:endParaRPr>
            </a:p>
          </p:txBody>
        </p:sp>
      </p:grpSp>
      <p:sp>
        <p:nvSpPr>
          <p:cNvPr id="9" name="Picture Placeholder 8">
            <a:extLst>
              <a:ext uri="{FF2B5EF4-FFF2-40B4-BE49-F238E27FC236}">
                <a16:creationId xmlns:a16="http://schemas.microsoft.com/office/drawing/2014/main" id="{CD56B413-2824-3549-05E5-0D67204445E1}"/>
              </a:ext>
            </a:extLst>
          </p:cNvPr>
          <p:cNvSpPr>
            <a:spLocks noGrp="1"/>
          </p:cNvSpPr>
          <p:nvPr>
            <p:ph type="pic" sz="quarter" idx="31"/>
          </p:nvPr>
        </p:nvSpPr>
        <p:spPr>
          <a:xfrm>
            <a:off x="7021407" y="1895746"/>
            <a:ext cx="5331342" cy="302897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8" name="Content Placeholder 2">
            <a:extLst>
              <a:ext uri="{FF2B5EF4-FFF2-40B4-BE49-F238E27FC236}">
                <a16:creationId xmlns:a16="http://schemas.microsoft.com/office/drawing/2014/main" id="{A5F66CFB-F370-1A17-53C5-42A5F9BBB020}"/>
              </a:ext>
            </a:extLst>
          </p:cNvPr>
          <p:cNvSpPr>
            <a:spLocks noGrp="1"/>
          </p:cNvSpPr>
          <p:nvPr>
            <p:ph sz="half" idx="1"/>
          </p:nvPr>
        </p:nvSpPr>
        <p:spPr>
          <a:xfrm>
            <a:off x="1148053" y="1626793"/>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A773483C-D1C3-11C2-4D5C-92246B6D0654}"/>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42132231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2 iMacs">
    <p:bg>
      <p:bgPr>
        <a:solidFill>
          <a:srgbClr val="E4ECF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A979A2C-CC3C-472E-3404-631B010D8586}"/>
              </a:ext>
            </a:extLst>
          </p:cNvPr>
          <p:cNvGrpSpPr>
            <a:grpSpLocks noChangeAspect="1"/>
          </p:cNvGrpSpPr>
          <p:nvPr/>
        </p:nvGrpSpPr>
        <p:grpSpPr>
          <a:xfrm>
            <a:off x="6817166" y="3117047"/>
            <a:ext cx="4410903" cy="3552061"/>
            <a:chOff x="4300539" y="1984376"/>
            <a:chExt cx="3589338" cy="2890838"/>
          </a:xfrm>
        </p:grpSpPr>
        <p:sp>
          <p:nvSpPr>
            <p:cNvPr id="7" name="Freeform 5">
              <a:extLst>
                <a:ext uri="{FF2B5EF4-FFF2-40B4-BE49-F238E27FC236}">
                  <a16:creationId xmlns:a16="http://schemas.microsoft.com/office/drawing/2014/main" id="{AD329467-B545-7E2F-D7CA-49331C865A77}"/>
                </a:ext>
              </a:extLst>
            </p:cNvPr>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9" name="Freeform 6">
              <a:extLst>
                <a:ext uri="{FF2B5EF4-FFF2-40B4-BE49-F238E27FC236}">
                  <a16:creationId xmlns:a16="http://schemas.microsoft.com/office/drawing/2014/main" id="{00FB0ADE-D1D6-EEAE-5F63-9ADE886AFE80}"/>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1" name="Freeform 7">
              <a:extLst>
                <a:ext uri="{FF2B5EF4-FFF2-40B4-BE49-F238E27FC236}">
                  <a16:creationId xmlns:a16="http://schemas.microsoft.com/office/drawing/2014/main" id="{1BA099EA-837B-C38E-AA12-9ED1D5E830FA}"/>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2" name="Rectangle 8">
              <a:extLst>
                <a:ext uri="{FF2B5EF4-FFF2-40B4-BE49-F238E27FC236}">
                  <a16:creationId xmlns:a16="http://schemas.microsoft.com/office/drawing/2014/main" id="{BB6C671A-43C0-7389-B56E-C9D7F84738BA}"/>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3" name="Freeform 9">
              <a:extLst>
                <a:ext uri="{FF2B5EF4-FFF2-40B4-BE49-F238E27FC236}">
                  <a16:creationId xmlns:a16="http://schemas.microsoft.com/office/drawing/2014/main" id="{8D323301-9A6F-D5FD-EC9B-DF392C93F75E}"/>
                </a:ext>
              </a:extLst>
            </p:cNvPr>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4" name="Freeform 10">
              <a:extLst>
                <a:ext uri="{FF2B5EF4-FFF2-40B4-BE49-F238E27FC236}">
                  <a16:creationId xmlns:a16="http://schemas.microsoft.com/office/drawing/2014/main" id="{86C6185F-E115-B82E-852F-3D92AA8FFC5D}"/>
                </a:ext>
              </a:extLst>
            </p:cNvPr>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5" name="Oval 11">
              <a:extLst>
                <a:ext uri="{FF2B5EF4-FFF2-40B4-BE49-F238E27FC236}">
                  <a16:creationId xmlns:a16="http://schemas.microsoft.com/office/drawing/2014/main" id="{EB5C2F01-7494-A668-2227-2192CA12178F}"/>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6" name="Oval 12">
              <a:extLst>
                <a:ext uri="{FF2B5EF4-FFF2-40B4-BE49-F238E27FC236}">
                  <a16:creationId xmlns:a16="http://schemas.microsoft.com/office/drawing/2014/main" id="{817277D3-9301-72EE-1459-AB6EA0907103}"/>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7" name="Oval 13">
              <a:extLst>
                <a:ext uri="{FF2B5EF4-FFF2-40B4-BE49-F238E27FC236}">
                  <a16:creationId xmlns:a16="http://schemas.microsoft.com/office/drawing/2014/main" id="{0D0421F5-C036-466A-6C7B-07C4F8168EA6}"/>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8" name="Oval 14">
              <a:extLst>
                <a:ext uri="{FF2B5EF4-FFF2-40B4-BE49-F238E27FC236}">
                  <a16:creationId xmlns:a16="http://schemas.microsoft.com/office/drawing/2014/main" id="{B5151F44-582C-655A-174E-C81B2B553A19}"/>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19" name="Oval 15">
              <a:extLst>
                <a:ext uri="{FF2B5EF4-FFF2-40B4-BE49-F238E27FC236}">
                  <a16:creationId xmlns:a16="http://schemas.microsoft.com/office/drawing/2014/main" id="{A4BBEDD0-73A0-C5EE-9244-9BC56F05DC7A}"/>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0" name="Freeform 16">
              <a:extLst>
                <a:ext uri="{FF2B5EF4-FFF2-40B4-BE49-F238E27FC236}">
                  <a16:creationId xmlns:a16="http://schemas.microsoft.com/office/drawing/2014/main" id="{D73C7F2C-55FA-DECF-AA6F-519A1D7C2B51}"/>
                </a:ext>
              </a:extLst>
            </p:cNvPr>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1" name="Freeform 17">
              <a:extLst>
                <a:ext uri="{FF2B5EF4-FFF2-40B4-BE49-F238E27FC236}">
                  <a16:creationId xmlns:a16="http://schemas.microsoft.com/office/drawing/2014/main" id="{452F63C1-DAD2-3E6F-C066-F204378CE09D}"/>
                </a:ext>
              </a:extLst>
            </p:cNvPr>
            <p:cNvSpPr>
              <a:spLocks/>
            </p:cNvSpPr>
            <p:nvPr/>
          </p:nvSpPr>
          <p:spPr bwMode="auto">
            <a:xfrm>
              <a:off x="4300539" y="4154489"/>
              <a:ext cx="3589338"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grpSp>
      <p:grpSp>
        <p:nvGrpSpPr>
          <p:cNvPr id="22" name="Group 21">
            <a:extLst>
              <a:ext uri="{FF2B5EF4-FFF2-40B4-BE49-F238E27FC236}">
                <a16:creationId xmlns:a16="http://schemas.microsoft.com/office/drawing/2014/main" id="{BD2372F8-E41A-8A6B-F1CD-CDF7BBBDA4DA}"/>
              </a:ext>
            </a:extLst>
          </p:cNvPr>
          <p:cNvGrpSpPr>
            <a:grpSpLocks/>
          </p:cNvGrpSpPr>
          <p:nvPr/>
        </p:nvGrpSpPr>
        <p:grpSpPr>
          <a:xfrm>
            <a:off x="1490487" y="3117047"/>
            <a:ext cx="4360630" cy="3552061"/>
            <a:chOff x="4300539" y="1984376"/>
            <a:chExt cx="3589338" cy="2890838"/>
          </a:xfrm>
        </p:grpSpPr>
        <p:sp>
          <p:nvSpPr>
            <p:cNvPr id="23" name="Freeform 5">
              <a:extLst>
                <a:ext uri="{FF2B5EF4-FFF2-40B4-BE49-F238E27FC236}">
                  <a16:creationId xmlns:a16="http://schemas.microsoft.com/office/drawing/2014/main" id="{76236133-EB8B-0120-C0AA-F67A40902772}"/>
                </a:ext>
              </a:extLst>
            </p:cNvPr>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4" name="Freeform 6">
              <a:extLst>
                <a:ext uri="{FF2B5EF4-FFF2-40B4-BE49-F238E27FC236}">
                  <a16:creationId xmlns:a16="http://schemas.microsoft.com/office/drawing/2014/main" id="{C7EFB9EA-4FEB-3A55-2FA2-37E9F6C6E01E}"/>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5" name="Freeform 7">
              <a:extLst>
                <a:ext uri="{FF2B5EF4-FFF2-40B4-BE49-F238E27FC236}">
                  <a16:creationId xmlns:a16="http://schemas.microsoft.com/office/drawing/2014/main" id="{A797A4AE-5A6D-A414-CE45-B7A2D60D7070}"/>
                </a:ext>
              </a:extLst>
            </p:cNvPr>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6" name="Rectangle 8">
              <a:extLst>
                <a:ext uri="{FF2B5EF4-FFF2-40B4-BE49-F238E27FC236}">
                  <a16:creationId xmlns:a16="http://schemas.microsoft.com/office/drawing/2014/main" id="{B31C5AD7-47C0-389F-3C0E-E32DCE97F83A}"/>
                </a:ext>
              </a:extLst>
            </p:cNvPr>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7" name="Freeform 9">
              <a:extLst>
                <a:ext uri="{FF2B5EF4-FFF2-40B4-BE49-F238E27FC236}">
                  <a16:creationId xmlns:a16="http://schemas.microsoft.com/office/drawing/2014/main" id="{A3A0FCD7-A678-4FEB-3034-8F38C94CF594}"/>
                </a:ext>
              </a:extLst>
            </p:cNvPr>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8" name="Freeform 10">
              <a:extLst>
                <a:ext uri="{FF2B5EF4-FFF2-40B4-BE49-F238E27FC236}">
                  <a16:creationId xmlns:a16="http://schemas.microsoft.com/office/drawing/2014/main" id="{8FDBBAC5-4A17-8822-B4C6-E997DF0502EE}"/>
                </a:ext>
              </a:extLst>
            </p:cNvPr>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29" name="Oval 11">
              <a:extLst>
                <a:ext uri="{FF2B5EF4-FFF2-40B4-BE49-F238E27FC236}">
                  <a16:creationId xmlns:a16="http://schemas.microsoft.com/office/drawing/2014/main" id="{A80C7E2B-ECBD-2474-6D44-F6C4B889B009}"/>
                </a:ext>
              </a:extLst>
            </p:cNvPr>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30" name="Oval 12">
              <a:extLst>
                <a:ext uri="{FF2B5EF4-FFF2-40B4-BE49-F238E27FC236}">
                  <a16:creationId xmlns:a16="http://schemas.microsoft.com/office/drawing/2014/main" id="{63763B5E-7FBE-1B2C-5CA2-3C0C2E741A1E}"/>
                </a:ext>
              </a:extLst>
            </p:cNvPr>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31" name="Oval 13">
              <a:extLst>
                <a:ext uri="{FF2B5EF4-FFF2-40B4-BE49-F238E27FC236}">
                  <a16:creationId xmlns:a16="http://schemas.microsoft.com/office/drawing/2014/main" id="{920478ED-719E-6E03-ED49-256AAAF6507A}"/>
                </a:ext>
              </a:extLst>
            </p:cNvPr>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32" name="Oval 14">
              <a:extLst>
                <a:ext uri="{FF2B5EF4-FFF2-40B4-BE49-F238E27FC236}">
                  <a16:creationId xmlns:a16="http://schemas.microsoft.com/office/drawing/2014/main" id="{2F8DE3B0-384E-C57D-AE83-209FFD647EAC}"/>
                </a:ext>
              </a:extLst>
            </p:cNvPr>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33" name="Oval 15">
              <a:extLst>
                <a:ext uri="{FF2B5EF4-FFF2-40B4-BE49-F238E27FC236}">
                  <a16:creationId xmlns:a16="http://schemas.microsoft.com/office/drawing/2014/main" id="{3AABEABD-8590-F7BD-DB8D-6180D05E42B1}"/>
                </a:ext>
              </a:extLst>
            </p:cNvPr>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34" name="Freeform 16">
              <a:extLst>
                <a:ext uri="{FF2B5EF4-FFF2-40B4-BE49-F238E27FC236}">
                  <a16:creationId xmlns:a16="http://schemas.microsoft.com/office/drawing/2014/main" id="{5430ACC9-834E-67CF-DAD3-4110288127A6}"/>
                </a:ext>
              </a:extLst>
            </p:cNvPr>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sp>
          <p:nvSpPr>
            <p:cNvPr id="35" name="Freeform 17">
              <a:extLst>
                <a:ext uri="{FF2B5EF4-FFF2-40B4-BE49-F238E27FC236}">
                  <a16:creationId xmlns:a16="http://schemas.microsoft.com/office/drawing/2014/main" id="{00AAC8D7-9BBB-0E95-0DD9-AA7B35320232}"/>
                </a:ext>
              </a:extLst>
            </p:cNvPr>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endParaRPr lang="id-ID">
                <a:solidFill>
                  <a:srgbClr val="212121"/>
                </a:solidFill>
                <a:latin typeface="Poppins" pitchFamily="2" charset="77"/>
                <a:cs typeface="Poppins" pitchFamily="2" charset="77"/>
              </a:endParaRPr>
            </a:p>
          </p:txBody>
        </p:sp>
      </p:grpSp>
      <p:sp>
        <p:nvSpPr>
          <p:cNvPr id="36" name="Picture Placeholder 8">
            <a:extLst>
              <a:ext uri="{FF2B5EF4-FFF2-40B4-BE49-F238E27FC236}">
                <a16:creationId xmlns:a16="http://schemas.microsoft.com/office/drawing/2014/main" id="{6D99211E-CC75-A1A2-D041-A00AD09F6851}"/>
              </a:ext>
            </a:extLst>
          </p:cNvPr>
          <p:cNvSpPr>
            <a:spLocks noGrp="1"/>
          </p:cNvSpPr>
          <p:nvPr>
            <p:ph type="pic" sz="quarter" idx="31"/>
          </p:nvPr>
        </p:nvSpPr>
        <p:spPr>
          <a:xfrm>
            <a:off x="7008351" y="3317960"/>
            <a:ext cx="4028534" cy="22627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37" name="Picture Placeholder 8">
            <a:extLst>
              <a:ext uri="{FF2B5EF4-FFF2-40B4-BE49-F238E27FC236}">
                <a16:creationId xmlns:a16="http://schemas.microsoft.com/office/drawing/2014/main" id="{02A7A4A1-DEDB-B2A7-88BD-8F5DE5F8AD69}"/>
              </a:ext>
            </a:extLst>
          </p:cNvPr>
          <p:cNvSpPr>
            <a:spLocks noGrp="1"/>
          </p:cNvSpPr>
          <p:nvPr>
            <p:ph type="pic" sz="quarter" idx="33"/>
          </p:nvPr>
        </p:nvSpPr>
        <p:spPr>
          <a:xfrm>
            <a:off x="1656534" y="3317960"/>
            <a:ext cx="4028534" cy="226270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39" name="Content Placeholder 2">
            <a:extLst>
              <a:ext uri="{FF2B5EF4-FFF2-40B4-BE49-F238E27FC236}">
                <a16:creationId xmlns:a16="http://schemas.microsoft.com/office/drawing/2014/main" id="{3F485948-CC46-BF2D-30FB-3421F79C4A61}"/>
              </a:ext>
            </a:extLst>
          </p:cNvPr>
          <p:cNvSpPr>
            <a:spLocks noGrp="1"/>
          </p:cNvSpPr>
          <p:nvPr>
            <p:ph sz="half" idx="1"/>
          </p:nvPr>
        </p:nvSpPr>
        <p:spPr>
          <a:xfrm>
            <a:off x="1337862" y="1214469"/>
            <a:ext cx="9516275" cy="1631444"/>
          </a:xfrm>
        </p:spPr>
        <p:txBody>
          <a:bodyPr>
            <a:normAutofit/>
          </a:bodyPr>
          <a:lstStyle>
            <a:lvl1pPr marL="0" indent="0" algn="ctr">
              <a:spcBef>
                <a:spcPts val="0"/>
              </a:spcBef>
              <a:buClr>
                <a:srgbClr val="00B14B"/>
              </a:buClr>
              <a:buFont typeface="Wingdings" pitchFamily="2" charset="2"/>
              <a:buNone/>
              <a:defRPr sz="2400" b="0" i="0">
                <a:solidFill>
                  <a:srgbClr val="4B5563"/>
                </a:solidFill>
                <a:latin typeface="Poppins" pitchFamily="2" charset="77"/>
                <a:ea typeface="Amazon Ember Light" panose="020B0403020204020204" pitchFamily="34" charset="0"/>
                <a:cs typeface="Poppins" pitchFamily="2" charset="77"/>
              </a:defRPr>
            </a:lvl1pPr>
            <a:lvl2pPr marL="6858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2pPr>
            <a:lvl3pPr marL="11430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3pPr>
            <a:lvl4pPr marL="16002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4pPr>
            <a:lvl5pPr marL="2057400" indent="-228600">
              <a:buClr>
                <a:schemeClr val="tx2"/>
              </a:buClr>
              <a:buFont typeface="Wingdings" pitchFamily="2" charset="2"/>
              <a:buChar char="§"/>
              <a:defRPr b="0" i="0">
                <a:latin typeface="Amazon Ember" panose="020B0603020204020204" pitchFamily="34" charset="0"/>
                <a:ea typeface="Amazon Ember" panose="020B0603020204020204" pitchFamily="34" charset="0"/>
                <a:cs typeface="Amazon Ember" panose="020B0603020204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236404B-E31C-BA44-F153-4EBEAF026A9E}"/>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6286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6"/>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 iPad">
    <p:bg>
      <p:bgPr>
        <a:solidFill>
          <a:srgbClr val="E4EC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EEE5D-13AD-93E5-AF49-A86F93EDC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280" y="1157468"/>
            <a:ext cx="4939393" cy="6858000"/>
          </a:xfrm>
          <a:prstGeom prst="rect">
            <a:avLst/>
          </a:prstGeom>
          <a:effectLst/>
        </p:spPr>
      </p:pic>
      <p:sp>
        <p:nvSpPr>
          <p:cNvPr id="9" name="Picture Placeholder 8">
            <a:extLst>
              <a:ext uri="{FF2B5EF4-FFF2-40B4-BE49-F238E27FC236}">
                <a16:creationId xmlns:a16="http://schemas.microsoft.com/office/drawing/2014/main" id="{651CFFC6-8562-F5AF-322D-CA940C458608}"/>
              </a:ext>
            </a:extLst>
          </p:cNvPr>
          <p:cNvSpPr>
            <a:spLocks noGrp="1"/>
          </p:cNvSpPr>
          <p:nvPr>
            <p:ph type="pic" sz="quarter" idx="31"/>
          </p:nvPr>
        </p:nvSpPr>
        <p:spPr>
          <a:xfrm>
            <a:off x="7050095" y="1949121"/>
            <a:ext cx="3974473" cy="529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11" name="Content Placeholder 2">
            <a:extLst>
              <a:ext uri="{FF2B5EF4-FFF2-40B4-BE49-F238E27FC236}">
                <a16:creationId xmlns:a16="http://schemas.microsoft.com/office/drawing/2014/main" id="{58434754-BC7A-1E18-9A5C-F9146B9708E0}"/>
              </a:ext>
            </a:extLst>
          </p:cNvPr>
          <p:cNvSpPr>
            <a:spLocks noGrp="1"/>
          </p:cNvSpPr>
          <p:nvPr>
            <p:ph sz="half" idx="1"/>
          </p:nvPr>
        </p:nvSpPr>
        <p:spPr>
          <a:xfrm>
            <a:off x="1362456" y="1499446"/>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Vertical Text Placeholder 4">
            <a:extLst>
              <a:ext uri="{FF2B5EF4-FFF2-40B4-BE49-F238E27FC236}">
                <a16:creationId xmlns:a16="http://schemas.microsoft.com/office/drawing/2014/main" id="{D4E1C7AB-FB35-D6A0-158D-552B2544D79C}"/>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5" name="Title 1">
            <a:extLst>
              <a:ext uri="{FF2B5EF4-FFF2-40B4-BE49-F238E27FC236}">
                <a16:creationId xmlns:a16="http://schemas.microsoft.com/office/drawing/2014/main" id="{DD98B17E-9311-F651-984D-3F98586B125B}"/>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36433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9"/>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3 iPhones">
    <p:bg>
      <p:bgPr>
        <a:solidFill>
          <a:srgbClr val="E4EC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3875-975B-3A4F-9233-FAD2EC6252FC}"/>
              </a:ext>
            </a:extLst>
          </p:cNvPr>
          <p:cNvSpPr>
            <a:spLocks noGrp="1"/>
          </p:cNvSpPr>
          <p:nvPr>
            <p:ph type="title" hasCustomPrompt="1"/>
          </p:nvPr>
        </p:nvSpPr>
        <p:spPr>
          <a:xfrm>
            <a:off x="1104900" y="426857"/>
            <a:ext cx="9963912" cy="792343"/>
          </a:xfrm>
          <a:prstGeom prst="rect">
            <a:avLst/>
          </a:prstGeo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pic>
        <p:nvPicPr>
          <p:cNvPr id="8" name="Picture 7" descr="iPhone6_mockup_front_white.png">
            <a:extLst>
              <a:ext uri="{FF2B5EF4-FFF2-40B4-BE49-F238E27FC236}">
                <a16:creationId xmlns:a16="http://schemas.microsoft.com/office/drawing/2014/main" id="{29AF0B36-BC7F-774B-9DE1-95F55103E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710" y="1118383"/>
            <a:ext cx="3196773" cy="5000340"/>
          </a:xfrm>
          <a:prstGeom prst="rect">
            <a:avLst/>
          </a:prstGeom>
        </p:spPr>
      </p:pic>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032" y="1118383"/>
            <a:ext cx="3196773" cy="5000340"/>
          </a:xfrm>
          <a:prstGeom prst="rect">
            <a:avLst/>
          </a:prstGeom>
        </p:spPr>
      </p:pic>
      <p:pic>
        <p:nvPicPr>
          <p:cNvPr id="26" name="Picture 25" descr="iPhone6_mockup_front_white.png">
            <a:extLst>
              <a:ext uri="{FF2B5EF4-FFF2-40B4-BE49-F238E27FC236}">
                <a16:creationId xmlns:a16="http://schemas.microsoft.com/office/drawing/2014/main" id="{2535FE02-76EF-A056-79AA-8D938E8FE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354" y="1118383"/>
            <a:ext cx="3196773" cy="5000340"/>
          </a:xfrm>
          <a:prstGeom prst="rect">
            <a:avLst/>
          </a:prstGeom>
        </p:spPr>
      </p:pic>
      <p:sp>
        <p:nvSpPr>
          <p:cNvPr id="27" name="Picture Placeholder 8">
            <a:extLst>
              <a:ext uri="{FF2B5EF4-FFF2-40B4-BE49-F238E27FC236}">
                <a16:creationId xmlns:a16="http://schemas.microsoft.com/office/drawing/2014/main" id="{200C45A3-7A5B-FADA-93C0-7E9FBF2B0FF7}"/>
              </a:ext>
            </a:extLst>
          </p:cNvPr>
          <p:cNvSpPr>
            <a:spLocks noGrp="1"/>
          </p:cNvSpPr>
          <p:nvPr>
            <p:ph type="pic" sz="quarter" idx="27"/>
          </p:nvPr>
        </p:nvSpPr>
        <p:spPr>
          <a:xfrm>
            <a:off x="6202176"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8507446"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29" name="Picture Placeholder 8">
            <a:extLst>
              <a:ext uri="{FF2B5EF4-FFF2-40B4-BE49-F238E27FC236}">
                <a16:creationId xmlns:a16="http://schemas.microsoft.com/office/drawing/2014/main" id="{3C2997AB-F5A8-6F48-B616-9AF35985560B}"/>
              </a:ext>
            </a:extLst>
          </p:cNvPr>
          <p:cNvSpPr>
            <a:spLocks noGrp="1"/>
          </p:cNvSpPr>
          <p:nvPr>
            <p:ph type="pic" sz="quarter" idx="29"/>
          </p:nvPr>
        </p:nvSpPr>
        <p:spPr>
          <a:xfrm>
            <a:off x="10830822" y="1895961"/>
            <a:ext cx="1937655"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3" name="Content Placeholder 2">
            <a:extLst>
              <a:ext uri="{FF2B5EF4-FFF2-40B4-BE49-F238E27FC236}">
                <a16:creationId xmlns:a16="http://schemas.microsoft.com/office/drawing/2014/main" id="{F3CFA998-D901-BAEB-F71E-FEE73FF24491}"/>
              </a:ext>
            </a:extLst>
          </p:cNvPr>
          <p:cNvSpPr>
            <a:spLocks noGrp="1"/>
          </p:cNvSpPr>
          <p:nvPr>
            <p:ph sz="half" idx="1"/>
          </p:nvPr>
        </p:nvSpPr>
        <p:spPr>
          <a:xfrm>
            <a:off x="1362456" y="1499446"/>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Tree>
    <p:extLst>
      <p:ext uri="{BB962C8B-B14F-4D97-AF65-F5344CB8AC3E}">
        <p14:creationId xmlns:p14="http://schemas.microsoft.com/office/powerpoint/2010/main" val="426236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27"/>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28"/>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29"/>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30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6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6" presetClass="emph" presetSubtype="0" accel="50000" decel="50000" autoRev="1" fill="hold" nodeType="withEffect">
                                  <p:stCondLst>
                                    <p:cond delay="0"/>
                                  </p:stCondLst>
                                  <p:childTnLst>
                                    <p:animScale>
                                      <p:cBhvr>
                                        <p:cTn id="30" dur="500" fill="hold"/>
                                        <p:tgtEl>
                                          <p:spTgt spid="8"/>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25"/>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2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 3 iPhones">
    <p:bg>
      <p:bgPr>
        <a:solidFill>
          <a:srgbClr val="E4ECF7"/>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0A5A768-B8BA-9CBF-0537-86992844B8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625009"/>
            <a:ext cx="12192000" cy="2232991"/>
          </a:xfrm>
          <a:prstGeom prst="rect">
            <a:avLst/>
          </a:prstGeom>
        </p:spPr>
      </p:pic>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678" y="553663"/>
            <a:ext cx="4023162" cy="6292964"/>
          </a:xfrm>
          <a:prstGeom prst="rect">
            <a:avLst/>
          </a:prstGeom>
        </p:spPr>
      </p:pic>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8153521" y="1499446"/>
            <a:ext cx="2438553" cy="43154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p:ph type="title"/>
          </p:nvPr>
        </p:nvSpPr>
        <p:spPr>
          <a:xfrm>
            <a:off x="1104900" y="563803"/>
            <a:ext cx="5881687" cy="1325563"/>
          </a:xfrm>
          <a:prstGeom prst="rect">
            <a:avLst/>
          </a:prstGeom>
        </p:spPr>
        <p:txBody>
          <a:bodyPr/>
          <a:lstStyle>
            <a:lvl1pPr algn="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p:ph orient="vert" sz="quarter" idx="10"/>
          </p:nvPr>
        </p:nvSpPr>
        <p:spPr>
          <a:xfrm rot="16200000">
            <a:off x="2684552" y="310896"/>
            <a:ext cx="2735646" cy="5892579"/>
          </a:xfrm>
        </p:spPr>
        <p:txBody>
          <a:bodyPr vert="eaVe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5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28"/>
                                        </p:tgtEl>
                                      </p:cBhvr>
                                      <p:by x="105000" y="105000"/>
                                    </p:animScale>
                                  </p:childTnLst>
                                </p:cTn>
                              </p:par>
                              <p:par>
                                <p:cTn id="10" presetID="22" presetClass="entr" presetSubtype="4"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6" presetClass="emph" presetSubtype="0" accel="50000" decel="50000" autoRev="1" fill="hold" nodeType="withEffect">
                                  <p:stCondLst>
                                    <p:cond delay="300"/>
                                  </p:stCondLst>
                                  <p:childTnLst>
                                    <p:animScale>
                                      <p:cBhvr>
                                        <p:cTn id="14" dur="50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 3 iPhones">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2AE37B-60D5-55A2-6DBA-2FF65E525909}"/>
              </a:ext>
            </a:extLst>
          </p:cNvPr>
          <p:cNvSpPr/>
          <p:nvPr userDrawn="1"/>
        </p:nvSpPr>
        <p:spPr>
          <a:xfrm>
            <a:off x="1077615" y="0"/>
            <a:ext cx="11114385" cy="5847678"/>
          </a:xfrm>
          <a:prstGeom prst="rect">
            <a:avLst/>
          </a:prstGeom>
          <a:solidFill>
            <a:srgbClr val="D1D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3" name="Rectangle 2">
            <a:extLst>
              <a:ext uri="{FF2B5EF4-FFF2-40B4-BE49-F238E27FC236}">
                <a16:creationId xmlns:a16="http://schemas.microsoft.com/office/drawing/2014/main" id="{A013227B-EABF-55DA-FA71-34284B7CF8F7}"/>
              </a:ext>
            </a:extLst>
          </p:cNvPr>
          <p:cNvSpPr/>
          <p:nvPr userDrawn="1"/>
        </p:nvSpPr>
        <p:spPr>
          <a:xfrm>
            <a:off x="0" y="1"/>
            <a:ext cx="9131300" cy="508605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25" name="Picture 24" descr="iPhone6_mockup_front_white.png">
            <a:extLst>
              <a:ext uri="{FF2B5EF4-FFF2-40B4-BE49-F238E27FC236}">
                <a16:creationId xmlns:a16="http://schemas.microsoft.com/office/drawing/2014/main" id="{6313EF61-5217-9DC2-CCE1-1AFCFA0C5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5758" y="205214"/>
            <a:ext cx="4023162" cy="6292964"/>
          </a:xfrm>
          <a:prstGeom prst="rect">
            <a:avLst/>
          </a:prstGeom>
        </p:spPr>
      </p:pic>
      <p:sp>
        <p:nvSpPr>
          <p:cNvPr id="28" name="Picture Placeholder 8">
            <a:extLst>
              <a:ext uri="{FF2B5EF4-FFF2-40B4-BE49-F238E27FC236}">
                <a16:creationId xmlns:a16="http://schemas.microsoft.com/office/drawing/2014/main" id="{9FF77C88-E1D5-07C9-37D9-EDC3F6D30E48}"/>
              </a:ext>
            </a:extLst>
          </p:cNvPr>
          <p:cNvSpPr>
            <a:spLocks noGrp="1"/>
          </p:cNvSpPr>
          <p:nvPr>
            <p:ph type="pic" sz="quarter" idx="28"/>
          </p:nvPr>
        </p:nvSpPr>
        <p:spPr>
          <a:xfrm>
            <a:off x="7882601" y="1150997"/>
            <a:ext cx="2438553" cy="431542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p:ph type="title"/>
          </p:nvPr>
        </p:nvSpPr>
        <p:spPr>
          <a:xfrm>
            <a:off x="1077615" y="563803"/>
            <a:ext cx="5908972" cy="1325563"/>
          </a:xfrm>
          <a:prstGeom prst="rect">
            <a:avLst/>
          </a:prstGeom>
        </p:spPr>
        <p:txBody>
          <a:bodyPr/>
          <a:lstStyle>
            <a:lvl1pPr algn="l">
              <a:defRPr>
                <a:solidFill>
                  <a:schemeClr val="bg1"/>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p:ph orient="vert" sz="quarter" idx="10"/>
          </p:nvPr>
        </p:nvSpPr>
        <p:spPr>
          <a:xfrm rot="16200000">
            <a:off x="2670884" y="297228"/>
            <a:ext cx="2735646" cy="5919915"/>
          </a:xfrm>
        </p:spPr>
        <p:txBody>
          <a:bodyPr vert="eaVert"/>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2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28"/>
                                        </p:tgtEl>
                                      </p:cBhvr>
                                      <p:by x="105000" y="105000"/>
                                    </p:animScale>
                                  </p:childTnLst>
                                </p:cTn>
                              </p:par>
                              <p:par>
                                <p:cTn id="10" presetID="22" presetClass="entr" presetSubtype="4" fill="hold" nodeType="withEffect">
                                  <p:stCondLst>
                                    <p:cond delay="30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6" presetClass="emph" presetSubtype="0" accel="50000" decel="50000" autoRev="1" fill="hold" nodeType="withEffect">
                                  <p:stCondLst>
                                    <p:cond delay="300"/>
                                  </p:stCondLst>
                                  <p:childTnLst>
                                    <p:animScale>
                                      <p:cBhvr>
                                        <p:cTn id="14" dur="500" fill="hold"/>
                                        <p:tgtEl>
                                          <p:spTgt spid="2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ext + 3 iPhones">
    <p:bg>
      <p:bgPr>
        <a:solidFill>
          <a:srgbClr val="E4ECF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13227B-EABF-55DA-FA71-34284B7CF8F7}"/>
              </a:ext>
            </a:extLst>
          </p:cNvPr>
          <p:cNvSpPr/>
          <p:nvPr userDrawn="1"/>
        </p:nvSpPr>
        <p:spPr>
          <a:xfrm>
            <a:off x="330993" y="359822"/>
            <a:ext cx="11530013" cy="5347181"/>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p:ph type="title"/>
          </p:nvPr>
        </p:nvSpPr>
        <p:spPr>
          <a:xfrm>
            <a:off x="1104900" y="801957"/>
            <a:ext cx="6520435" cy="1325563"/>
          </a:xfrm>
          <a:prstGeom prst="rect">
            <a:avLst/>
          </a:prstGeom>
        </p:spPr>
        <p:txBody>
          <a:bodyPr/>
          <a:lstStyle>
            <a:lvl1pPr algn="l">
              <a:defRPr>
                <a:solidFill>
                  <a:schemeClr val="bg1"/>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p:ph orient="vert" sz="quarter" idx="10"/>
          </p:nvPr>
        </p:nvSpPr>
        <p:spPr>
          <a:xfrm rot="16200000">
            <a:off x="3003335" y="229085"/>
            <a:ext cx="2735646" cy="6532510"/>
          </a:xfrm>
        </p:spPr>
        <p:txBody>
          <a:bodyPr vert="eaVert"/>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E62E0EE-3332-F3F7-BEFD-F4419326BD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6119" y="2792784"/>
            <a:ext cx="8809773" cy="5281672"/>
          </a:xfrm>
          <a:prstGeom prst="rect">
            <a:avLst/>
          </a:prstGeom>
          <a:effectLst/>
        </p:spPr>
      </p:pic>
      <p:sp>
        <p:nvSpPr>
          <p:cNvPr id="6" name="Picture Placeholder 8">
            <a:extLst>
              <a:ext uri="{FF2B5EF4-FFF2-40B4-BE49-F238E27FC236}">
                <a16:creationId xmlns:a16="http://schemas.microsoft.com/office/drawing/2014/main" id="{11219F81-5ABB-5B07-F134-5D78D5BBD12F}"/>
              </a:ext>
            </a:extLst>
          </p:cNvPr>
          <p:cNvSpPr>
            <a:spLocks noGrp="1"/>
          </p:cNvSpPr>
          <p:nvPr>
            <p:ph type="pic" sz="quarter" idx="31"/>
          </p:nvPr>
        </p:nvSpPr>
        <p:spPr>
          <a:xfrm>
            <a:off x="8501217" y="3198740"/>
            <a:ext cx="6740690" cy="422215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264305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ext + 3 iPhones">
    <p:bg>
      <p:bgPr>
        <a:solidFill>
          <a:srgbClr val="E4ECF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8CEFA-176C-F364-FC94-C5BB228D54C0}"/>
              </a:ext>
            </a:extLst>
          </p:cNvPr>
          <p:cNvSpPr/>
          <p:nvPr userDrawn="1"/>
        </p:nvSpPr>
        <p:spPr>
          <a:xfrm>
            <a:off x="-2" y="0"/>
            <a:ext cx="12192003" cy="3678864"/>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a:off x="5754864" y="1064549"/>
            <a:ext cx="5201840" cy="1325563"/>
          </a:xfrm>
          <a:prstGeom prst="rect">
            <a:avLst/>
          </a:prstGeom>
        </p:spPr>
        <p:txBody>
          <a:bodyPr/>
          <a:lstStyle>
            <a:lvl1pPr algn="ctr">
              <a:defRPr>
                <a:solidFill>
                  <a:schemeClr val="bg1"/>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userDrawn="1">
            <p:ph orient="vert" sz="quarter" idx="10" hasCustomPrompt="1"/>
          </p:nvPr>
        </p:nvSpPr>
        <p:spPr>
          <a:xfrm rot="16200000">
            <a:off x="1548260"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0" y="-1"/>
            <a:ext cx="4180450" cy="367886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27" name="Vertical Content Placeholder 5">
            <a:extLst>
              <a:ext uri="{FF2B5EF4-FFF2-40B4-BE49-F238E27FC236}">
                <a16:creationId xmlns:a16="http://schemas.microsoft.com/office/drawing/2014/main" id="{4AA6FD33-0217-C931-B90F-0A1CFDCEF0E8}"/>
              </a:ext>
            </a:extLst>
          </p:cNvPr>
          <p:cNvSpPr>
            <a:spLocks noGrp="1"/>
          </p:cNvSpPr>
          <p:nvPr>
            <p:ph orient="vert" sz="quarter" idx="32" hasCustomPrompt="1"/>
          </p:nvPr>
        </p:nvSpPr>
        <p:spPr>
          <a:xfrm rot="16200000">
            <a:off x="4449647"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28" name="Vertical Content Placeholder 5">
            <a:extLst>
              <a:ext uri="{FF2B5EF4-FFF2-40B4-BE49-F238E27FC236}">
                <a16:creationId xmlns:a16="http://schemas.microsoft.com/office/drawing/2014/main" id="{8C545AAF-613F-280A-4204-7EEE460EDEBB}"/>
              </a:ext>
            </a:extLst>
          </p:cNvPr>
          <p:cNvSpPr>
            <a:spLocks noGrp="1"/>
          </p:cNvSpPr>
          <p:nvPr>
            <p:ph orient="vert" sz="quarter" idx="33" hasCustomPrompt="1"/>
          </p:nvPr>
        </p:nvSpPr>
        <p:spPr>
          <a:xfrm rot="16200000">
            <a:off x="7351034"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29" name="Vertical Content Placeholder 5">
            <a:extLst>
              <a:ext uri="{FF2B5EF4-FFF2-40B4-BE49-F238E27FC236}">
                <a16:creationId xmlns:a16="http://schemas.microsoft.com/office/drawing/2014/main" id="{39C1F132-9858-508C-29D8-0DD2E536BB04}"/>
              </a:ext>
            </a:extLst>
          </p:cNvPr>
          <p:cNvSpPr>
            <a:spLocks noGrp="1"/>
          </p:cNvSpPr>
          <p:nvPr>
            <p:ph orient="vert" sz="quarter" idx="34" hasCustomPrompt="1"/>
          </p:nvPr>
        </p:nvSpPr>
        <p:spPr>
          <a:xfrm rot="16200000">
            <a:off x="10252422"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Tree>
    <p:extLst>
      <p:ext uri="{BB962C8B-B14F-4D97-AF65-F5344CB8AC3E}">
        <p14:creationId xmlns:p14="http://schemas.microsoft.com/office/powerpoint/2010/main" val="70252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shot + Quote + Blue BG">
    <p:bg>
      <p:bgPr>
        <a:solidFill>
          <a:schemeClr val="accent4"/>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9BA9EAE-1B62-A8DC-3889-0158F8F267D0}"/>
              </a:ext>
            </a:extLst>
          </p:cNvPr>
          <p:cNvSpPr/>
          <p:nvPr userDrawn="1"/>
        </p:nvSpPr>
        <p:spPr>
          <a:xfrm>
            <a:off x="1135791" y="5330060"/>
            <a:ext cx="5142733" cy="1033670"/>
          </a:xfrm>
          <a:prstGeom prst="roundRect">
            <a:avLst>
              <a:gd name="adj" fmla="val 8013"/>
            </a:avLst>
          </a:prstGeom>
          <a:solidFill>
            <a:schemeClr val="accent1"/>
          </a:solidFill>
          <a:ln>
            <a:noFill/>
          </a:ln>
          <a:effectLst>
            <a:outerShdw blurRad="254000" dist="190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pitchFamily="2" charset="77"/>
              <a:cs typeface="Poppins" pitchFamily="2" charset="77"/>
            </a:endParaRPr>
          </a:p>
        </p:txBody>
      </p:sp>
      <p:sp>
        <p:nvSpPr>
          <p:cNvPr id="12" name="Title 1">
            <a:extLst>
              <a:ext uri="{FF2B5EF4-FFF2-40B4-BE49-F238E27FC236}">
                <a16:creationId xmlns:a16="http://schemas.microsoft.com/office/drawing/2014/main" id="{7EDDC01D-D0BD-19BB-1173-9E496EF9DDC3}"/>
              </a:ext>
            </a:extLst>
          </p:cNvPr>
          <p:cNvSpPr>
            <a:spLocks noGrp="1"/>
          </p:cNvSpPr>
          <p:nvPr>
            <p:ph type="title"/>
          </p:nvPr>
        </p:nvSpPr>
        <p:spPr>
          <a:xfrm>
            <a:off x="1135791" y="2129660"/>
            <a:ext cx="9920417" cy="2876758"/>
          </a:xfrm>
          <a:prstGeom prst="rect">
            <a:avLst/>
          </a:prstGeom>
        </p:spPr>
        <p:txBody>
          <a:bodyPr anchor="ctr">
            <a:normAutofit/>
          </a:bodyPr>
          <a:lstStyle>
            <a:lvl1pPr algn="l">
              <a:defRPr sz="4800" b="1" i="0">
                <a:solidFill>
                  <a:schemeClr val="bg1"/>
                </a:solidFill>
                <a:latin typeface="Poppins" pitchFamily="2" charset="77"/>
                <a:cs typeface="Poppins" pitchFamily="2" charset="77"/>
              </a:defRPr>
            </a:lvl1pPr>
          </a:lstStyle>
          <a:p>
            <a:r>
              <a:rPr lang="en-US"/>
              <a:t>Click to edit Master title style</a:t>
            </a:r>
          </a:p>
        </p:txBody>
      </p:sp>
      <p:sp>
        <p:nvSpPr>
          <p:cNvPr id="13" name="Text Placeholder 2">
            <a:extLst>
              <a:ext uri="{FF2B5EF4-FFF2-40B4-BE49-F238E27FC236}">
                <a16:creationId xmlns:a16="http://schemas.microsoft.com/office/drawing/2014/main" id="{78E8FA80-F866-B809-28E0-41CA253232EE}"/>
              </a:ext>
            </a:extLst>
          </p:cNvPr>
          <p:cNvSpPr>
            <a:spLocks noGrp="1"/>
          </p:cNvSpPr>
          <p:nvPr>
            <p:ph type="body" idx="1" hasCustomPrompt="1"/>
          </p:nvPr>
        </p:nvSpPr>
        <p:spPr>
          <a:xfrm>
            <a:off x="1249628" y="5413507"/>
            <a:ext cx="4878887" cy="493770"/>
          </a:xfrm>
          <a:prstGeom prst="rect">
            <a:avLst/>
          </a:prstGeom>
        </p:spPr>
        <p:txBody>
          <a:bodyPr anchor="ctr"/>
          <a:lstStyle>
            <a:lvl1pPr marL="0" indent="0" algn="l">
              <a:buNone/>
              <a:defRPr sz="2400" b="0" i="0">
                <a:solidFill>
                  <a:schemeClr val="bg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name</a:t>
            </a:r>
          </a:p>
        </p:txBody>
      </p:sp>
      <p:sp>
        <p:nvSpPr>
          <p:cNvPr id="14" name="Picture Placeholder 12">
            <a:extLst>
              <a:ext uri="{FF2B5EF4-FFF2-40B4-BE49-F238E27FC236}">
                <a16:creationId xmlns:a16="http://schemas.microsoft.com/office/drawing/2014/main" id="{BF972E29-EF5B-1A56-8477-5DC1FB8E135D}"/>
              </a:ext>
            </a:extLst>
          </p:cNvPr>
          <p:cNvSpPr>
            <a:spLocks noGrp="1"/>
          </p:cNvSpPr>
          <p:nvPr>
            <p:ph type="pic" sz="quarter" idx="32"/>
          </p:nvPr>
        </p:nvSpPr>
        <p:spPr>
          <a:xfrm>
            <a:off x="1135922" y="482043"/>
            <a:ext cx="1295400" cy="1295400"/>
          </a:xfrm>
          <a:prstGeom prst="ellipse">
            <a:avLst/>
          </a:prstGeom>
          <a:solidFill>
            <a:schemeClr val="bg1"/>
          </a:solidFill>
          <a:effectLst>
            <a:outerShdw blurRad="254000" dist="190500" dir="5400000" algn="t" rotWithShape="0">
              <a:prstClr val="black">
                <a:alpha val="15000"/>
              </a:prstClr>
            </a:outerShdw>
          </a:effectLst>
        </p:spPr>
        <p:txBody>
          <a:bodyPr anchor="ctr"/>
          <a:lstStyle>
            <a:lvl1pPr marL="0" indent="0" algn="ctr">
              <a:buNone/>
              <a:defRPr sz="1000" b="0" i="0">
                <a:solidFill>
                  <a:srgbClr val="193F7A"/>
                </a:solidFill>
                <a:latin typeface="Poppins" pitchFamily="2" charset="77"/>
                <a:cs typeface="Poppins" pitchFamily="2" charset="77"/>
              </a:defRPr>
            </a:lvl1pPr>
          </a:lstStyle>
          <a:p>
            <a:endParaRPr lang="en-US"/>
          </a:p>
        </p:txBody>
      </p:sp>
      <p:sp>
        <p:nvSpPr>
          <p:cNvPr id="15" name="Text Placeholder 14">
            <a:extLst>
              <a:ext uri="{FF2B5EF4-FFF2-40B4-BE49-F238E27FC236}">
                <a16:creationId xmlns:a16="http://schemas.microsoft.com/office/drawing/2014/main" id="{A84C3DAC-6171-2ACB-CDFC-3CF94AA3F55A}"/>
              </a:ext>
            </a:extLst>
          </p:cNvPr>
          <p:cNvSpPr>
            <a:spLocks noGrp="1"/>
          </p:cNvSpPr>
          <p:nvPr>
            <p:ph type="body" sz="quarter" idx="33" hasCustomPrompt="1"/>
          </p:nvPr>
        </p:nvSpPr>
        <p:spPr>
          <a:xfrm>
            <a:off x="1249324" y="5907277"/>
            <a:ext cx="4860235" cy="381000"/>
          </a:xfrm>
          <a:prstGeom prst="rect">
            <a:avLst/>
          </a:prstGeom>
        </p:spPr>
        <p:txBody>
          <a:bodyPr anchor="ctr"/>
          <a:lstStyle>
            <a:lvl1pPr marL="0" indent="0">
              <a:buNone/>
              <a:defRPr sz="1400" b="0" i="0">
                <a:solidFill>
                  <a:srgbClr val="EDF0F5"/>
                </a:solidFill>
                <a:latin typeface="Poppins" pitchFamily="2" charset="77"/>
                <a:cs typeface="Poppins" pitchFamily="2" charset="77"/>
              </a:defRPr>
            </a:lvl1pPr>
            <a:lvl2pPr marL="457200" indent="0">
              <a:buNone/>
              <a:defRPr sz="1400">
                <a:solidFill>
                  <a:srgbClr val="626B7A"/>
                </a:solidFill>
                <a:latin typeface="Arial" panose="020B0604020202020204" pitchFamily="34" charset="0"/>
                <a:cs typeface="Arial" panose="020B0604020202020204" pitchFamily="34" charset="0"/>
              </a:defRPr>
            </a:lvl2pPr>
            <a:lvl3pPr marL="914400" indent="0">
              <a:buNone/>
              <a:defRPr sz="1400">
                <a:solidFill>
                  <a:srgbClr val="626B7A"/>
                </a:solidFill>
                <a:latin typeface="Arial" panose="020B0604020202020204" pitchFamily="34" charset="0"/>
                <a:cs typeface="Arial" panose="020B0604020202020204" pitchFamily="34" charset="0"/>
              </a:defRPr>
            </a:lvl3pPr>
            <a:lvl4pPr marL="1371600" indent="0">
              <a:buNone/>
              <a:defRPr sz="1400">
                <a:solidFill>
                  <a:srgbClr val="626B7A"/>
                </a:solidFill>
                <a:latin typeface="Arial" panose="020B0604020202020204" pitchFamily="34" charset="0"/>
                <a:cs typeface="Arial" panose="020B0604020202020204" pitchFamily="34" charset="0"/>
              </a:defRPr>
            </a:lvl4pPr>
            <a:lvl5pPr marL="1828800" indent="0">
              <a:buNone/>
              <a:defRPr sz="1400">
                <a:solidFill>
                  <a:srgbClr val="626B7A"/>
                </a:solidFill>
                <a:latin typeface="Arial" panose="020B0604020202020204" pitchFamily="34" charset="0"/>
                <a:cs typeface="Arial" panose="020B0604020202020204" pitchFamily="34" charset="0"/>
              </a:defRPr>
            </a:lvl5pPr>
          </a:lstStyle>
          <a:p>
            <a:pPr lvl="0"/>
            <a:r>
              <a:rPr lang="en-US"/>
              <a:t>Click to edit person’s title style</a:t>
            </a:r>
          </a:p>
        </p:txBody>
      </p:sp>
    </p:spTree>
    <p:extLst>
      <p:ext uri="{BB962C8B-B14F-4D97-AF65-F5344CB8AC3E}">
        <p14:creationId xmlns:p14="http://schemas.microsoft.com/office/powerpoint/2010/main" val="818365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ext + 3 iPhones">
    <p:bg>
      <p:bgPr>
        <a:solidFill>
          <a:srgbClr val="E4ECF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8CEFA-176C-F364-FC94-C5BB228D54C0}"/>
              </a:ext>
            </a:extLst>
          </p:cNvPr>
          <p:cNvSpPr/>
          <p:nvPr userDrawn="1"/>
        </p:nvSpPr>
        <p:spPr>
          <a:xfrm>
            <a:off x="-2" y="0"/>
            <a:ext cx="12192003" cy="3678864"/>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a:off x="553024" y="1176650"/>
            <a:ext cx="5201840" cy="1325563"/>
          </a:xfrm>
          <a:prstGeom prst="rect">
            <a:avLst/>
          </a:prstGeom>
        </p:spPr>
        <p:txBody>
          <a:bodyPr/>
          <a:lstStyle>
            <a:lvl1pPr algn="l">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0054D9-7260-3531-6905-C8D2830365A5}"/>
              </a:ext>
            </a:extLst>
          </p:cNvPr>
          <p:cNvSpPr>
            <a:spLocks noGrp="1"/>
          </p:cNvSpPr>
          <p:nvPr>
            <p:ph type="body" sz="quarter" idx="17" hasCustomPrompt="1"/>
          </p:nvPr>
        </p:nvSpPr>
        <p:spPr>
          <a:xfrm>
            <a:off x="6096000" y="511175"/>
            <a:ext cx="5470525" cy="2682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2"/>
            <a:r>
              <a:rPr lang="en-US"/>
              <a:t>Third level</a:t>
            </a:r>
          </a:p>
        </p:txBody>
      </p:sp>
    </p:spTree>
    <p:extLst>
      <p:ext uri="{BB962C8B-B14F-4D97-AF65-F5344CB8AC3E}">
        <p14:creationId xmlns:p14="http://schemas.microsoft.com/office/powerpoint/2010/main" val="2535464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ext + 3 iPhones">
    <p:bg>
      <p:bgPr>
        <a:solidFill>
          <a:srgbClr val="E4ECF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8CEFA-176C-F364-FC94-C5BB228D54C0}"/>
              </a:ext>
            </a:extLst>
          </p:cNvPr>
          <p:cNvSpPr/>
          <p:nvPr userDrawn="1"/>
        </p:nvSpPr>
        <p:spPr>
          <a:xfrm>
            <a:off x="-2" y="0"/>
            <a:ext cx="12192003" cy="2864498"/>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a:off x="5754864" y="1064549"/>
            <a:ext cx="5201840" cy="1325563"/>
          </a:xfrm>
          <a:prstGeom prst="rect">
            <a:avLst/>
          </a:prstGeom>
        </p:spPr>
        <p:txBody>
          <a:bodyPr/>
          <a:lstStyle>
            <a:lvl1pPr algn="ctr">
              <a:defRPr>
                <a:solidFill>
                  <a:schemeClr val="bg1"/>
                </a:solidFill>
              </a:defRPr>
            </a:lvl1pPr>
          </a:lstStyle>
          <a:p>
            <a:r>
              <a:rPr lang="en-US"/>
              <a:t>Click to edit Master title style</a:t>
            </a:r>
          </a:p>
        </p:txBody>
      </p:sp>
      <p:sp>
        <p:nvSpPr>
          <p:cNvPr id="12" name="Vertical Content Placeholder 5">
            <a:extLst>
              <a:ext uri="{FF2B5EF4-FFF2-40B4-BE49-F238E27FC236}">
                <a16:creationId xmlns:a16="http://schemas.microsoft.com/office/drawing/2014/main" id="{1389041A-ED57-2F74-317D-1CC9BD89AAF8}"/>
              </a:ext>
            </a:extLst>
          </p:cNvPr>
          <p:cNvSpPr>
            <a:spLocks noGrp="1"/>
          </p:cNvSpPr>
          <p:nvPr userDrawn="1">
            <p:ph orient="vert" sz="quarter" idx="10" hasCustomPrompt="1"/>
          </p:nvPr>
        </p:nvSpPr>
        <p:spPr>
          <a:xfrm rot="16200000">
            <a:off x="1548260"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0" y="-1"/>
            <a:ext cx="4180450" cy="286449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27" name="Vertical Content Placeholder 5">
            <a:extLst>
              <a:ext uri="{FF2B5EF4-FFF2-40B4-BE49-F238E27FC236}">
                <a16:creationId xmlns:a16="http://schemas.microsoft.com/office/drawing/2014/main" id="{4AA6FD33-0217-C931-B90F-0A1CFDCEF0E8}"/>
              </a:ext>
            </a:extLst>
          </p:cNvPr>
          <p:cNvSpPr>
            <a:spLocks noGrp="1"/>
          </p:cNvSpPr>
          <p:nvPr>
            <p:ph orient="vert" sz="quarter" idx="32" hasCustomPrompt="1"/>
          </p:nvPr>
        </p:nvSpPr>
        <p:spPr>
          <a:xfrm rot="16200000">
            <a:off x="4449647"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28" name="Vertical Content Placeholder 5">
            <a:extLst>
              <a:ext uri="{FF2B5EF4-FFF2-40B4-BE49-F238E27FC236}">
                <a16:creationId xmlns:a16="http://schemas.microsoft.com/office/drawing/2014/main" id="{8C545AAF-613F-280A-4204-7EEE460EDEBB}"/>
              </a:ext>
            </a:extLst>
          </p:cNvPr>
          <p:cNvSpPr>
            <a:spLocks noGrp="1"/>
          </p:cNvSpPr>
          <p:nvPr>
            <p:ph orient="vert" sz="quarter" idx="33" hasCustomPrompt="1"/>
          </p:nvPr>
        </p:nvSpPr>
        <p:spPr>
          <a:xfrm rot="16200000">
            <a:off x="7351034"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
        <p:nvSpPr>
          <p:cNvPr id="29" name="Vertical Content Placeholder 5">
            <a:extLst>
              <a:ext uri="{FF2B5EF4-FFF2-40B4-BE49-F238E27FC236}">
                <a16:creationId xmlns:a16="http://schemas.microsoft.com/office/drawing/2014/main" id="{39C1F132-9858-508C-29D8-0DD2E536BB04}"/>
              </a:ext>
            </a:extLst>
          </p:cNvPr>
          <p:cNvSpPr>
            <a:spLocks noGrp="1"/>
          </p:cNvSpPr>
          <p:nvPr>
            <p:ph orient="vert" sz="quarter" idx="34" hasCustomPrompt="1"/>
          </p:nvPr>
        </p:nvSpPr>
        <p:spPr>
          <a:xfrm rot="16200000">
            <a:off x="10252422" y="4562496"/>
            <a:ext cx="412736" cy="1970218"/>
          </a:xfrm>
        </p:spPr>
        <p:txBody>
          <a:bodyPr vert="eaVert">
            <a:normAutofit/>
          </a:bodyPr>
          <a:lstStyle>
            <a:lvl1pPr marL="0" indent="0" algn="ctr">
              <a:buNone/>
              <a:defRPr sz="1800">
                <a:solidFill>
                  <a:srgbClr val="4B5563"/>
                </a:solidFill>
              </a:defRPr>
            </a:lvl1pPr>
            <a:lvl2pPr algn="l">
              <a:defRPr>
                <a:solidFill>
                  <a:srgbClr val="4B5563"/>
                </a:solidFill>
              </a:defRPr>
            </a:lvl2pPr>
            <a:lvl3pPr algn="l">
              <a:defRPr>
                <a:solidFill>
                  <a:srgbClr val="4B5563"/>
                </a:solidFill>
              </a:defRPr>
            </a:lvl3pPr>
            <a:lvl4pPr algn="l">
              <a:defRPr>
                <a:solidFill>
                  <a:srgbClr val="4B5563"/>
                </a:solidFill>
              </a:defRPr>
            </a:lvl4pPr>
            <a:lvl5pPr algn="l">
              <a:defRPr>
                <a:solidFill>
                  <a:srgbClr val="4B5563"/>
                </a:solidFill>
              </a:defRPr>
            </a:lvl5pPr>
          </a:lstStyle>
          <a:p>
            <a:pPr lvl="0"/>
            <a:r>
              <a:rPr lang="en-US"/>
              <a:t>Bullet Point </a:t>
            </a:r>
          </a:p>
        </p:txBody>
      </p:sp>
    </p:spTree>
    <p:extLst>
      <p:ext uri="{BB962C8B-B14F-4D97-AF65-F5344CB8AC3E}">
        <p14:creationId xmlns:p14="http://schemas.microsoft.com/office/powerpoint/2010/main" val="7727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 + 3 iPhones">
    <p:bg>
      <p:bgPr>
        <a:solidFill>
          <a:srgbClr val="E4EC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2FC796-B329-BBEC-3D9E-33B6E1AC16D8}"/>
              </a:ext>
            </a:extLst>
          </p:cNvPr>
          <p:cNvSpPr/>
          <p:nvPr userDrawn="1"/>
        </p:nvSpPr>
        <p:spPr>
          <a:xfrm flipH="1">
            <a:off x="-4" y="563526"/>
            <a:ext cx="11546962" cy="5645888"/>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3" name="Rectangle 2">
            <a:extLst>
              <a:ext uri="{FF2B5EF4-FFF2-40B4-BE49-F238E27FC236}">
                <a16:creationId xmlns:a16="http://schemas.microsoft.com/office/drawing/2014/main" id="{AF3D6D67-398B-C2E8-8DA3-5C63B558AD0D}"/>
              </a:ext>
            </a:extLst>
          </p:cNvPr>
          <p:cNvSpPr/>
          <p:nvPr userDrawn="1"/>
        </p:nvSpPr>
        <p:spPr>
          <a:xfrm flipH="1">
            <a:off x="1" y="-1"/>
            <a:ext cx="6453962" cy="4720857"/>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a:off x="1104900" y="1034864"/>
            <a:ext cx="4649964" cy="1325563"/>
          </a:xfrm>
          <a:prstGeom prst="rect">
            <a:avLst/>
          </a:prstGeom>
        </p:spPr>
        <p:txBody>
          <a:bodyPr/>
          <a:lstStyle>
            <a:lvl1pPr algn="l">
              <a:defRPr>
                <a:solidFill>
                  <a:schemeClr val="bg1"/>
                </a:solidFill>
              </a:defRPr>
            </a:lvl1pPr>
          </a:lstStyle>
          <a:p>
            <a:r>
              <a:rPr lang="en-US"/>
              <a:t>Click to edit Master title style</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1727200" y="3481119"/>
            <a:ext cx="4046277" cy="231233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8" name="Text Placeholder 7">
            <a:extLst>
              <a:ext uri="{FF2B5EF4-FFF2-40B4-BE49-F238E27FC236}">
                <a16:creationId xmlns:a16="http://schemas.microsoft.com/office/drawing/2014/main" id="{20771896-F1DD-F651-D45A-3F26FEF78F6B}"/>
              </a:ext>
            </a:extLst>
          </p:cNvPr>
          <p:cNvSpPr>
            <a:spLocks noGrp="1"/>
          </p:cNvSpPr>
          <p:nvPr>
            <p:ph type="body" sz="quarter" idx="32"/>
          </p:nvPr>
        </p:nvSpPr>
        <p:spPr>
          <a:xfrm>
            <a:off x="6883529" y="1420544"/>
            <a:ext cx="4233862" cy="4121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09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ext + 3 iPhones">
    <p:bg>
      <p:bgPr>
        <a:solidFill>
          <a:srgbClr val="E4ECF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D6DF5A-34AB-E8CB-D5E8-E03C04015703}"/>
              </a:ext>
            </a:extLst>
          </p:cNvPr>
          <p:cNvSpPr/>
          <p:nvPr userDrawn="1"/>
        </p:nvSpPr>
        <p:spPr>
          <a:xfrm>
            <a:off x="2424" y="0"/>
            <a:ext cx="5414682" cy="6172200"/>
          </a:xfrm>
          <a:prstGeom prst="rect">
            <a:avLst/>
          </a:prstGeom>
          <a:solidFill>
            <a:srgbClr val="1F5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7" name="Rectangle 6">
            <a:extLst>
              <a:ext uri="{FF2B5EF4-FFF2-40B4-BE49-F238E27FC236}">
                <a16:creationId xmlns:a16="http://schemas.microsoft.com/office/drawing/2014/main" id="{9C290BD2-6C94-864B-EBE3-E09FA4730666}"/>
              </a:ext>
            </a:extLst>
          </p:cNvPr>
          <p:cNvSpPr/>
          <p:nvPr userDrawn="1"/>
        </p:nvSpPr>
        <p:spPr>
          <a:xfrm>
            <a:off x="987410" y="953203"/>
            <a:ext cx="2529394" cy="2228921"/>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9" name="Rectangle 8">
            <a:extLst>
              <a:ext uri="{FF2B5EF4-FFF2-40B4-BE49-F238E27FC236}">
                <a16:creationId xmlns:a16="http://schemas.microsoft.com/office/drawing/2014/main" id="{110BA521-37F9-34AE-BB9B-AD19E3BE1FA7}"/>
              </a:ext>
            </a:extLst>
          </p:cNvPr>
          <p:cNvSpPr/>
          <p:nvPr userDrawn="1"/>
        </p:nvSpPr>
        <p:spPr>
          <a:xfrm>
            <a:off x="5417106" y="0"/>
            <a:ext cx="5414680" cy="6858000"/>
          </a:xfrm>
          <a:prstGeom prst="rect">
            <a:avLst/>
          </a:prstGeom>
          <a:solidFill>
            <a:srgbClr val="001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10" name="Rectangle 9">
            <a:extLst>
              <a:ext uri="{FF2B5EF4-FFF2-40B4-BE49-F238E27FC236}">
                <a16:creationId xmlns:a16="http://schemas.microsoft.com/office/drawing/2014/main" id="{B12F5C07-F819-1C16-62FD-B2664D19CCD3}"/>
              </a:ext>
            </a:extLst>
          </p:cNvPr>
          <p:cNvSpPr/>
          <p:nvPr userDrawn="1"/>
        </p:nvSpPr>
        <p:spPr>
          <a:xfrm>
            <a:off x="6484853" y="953203"/>
            <a:ext cx="2529394" cy="2228921"/>
          </a:xfrm>
          <a:prstGeom prst="rect">
            <a:avLst/>
          </a:prstGeom>
          <a:solidFill>
            <a:srgbClr val="2ED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latin typeface="Poppins" panose="00000500000000000000" pitchFamily="2" charset="0"/>
            </a:endParaRPr>
          </a:p>
        </p:txBody>
      </p:sp>
      <p:sp>
        <p:nvSpPr>
          <p:cNvPr id="5" name="Vertical Text Placeholder 4">
            <a:extLst>
              <a:ext uri="{FF2B5EF4-FFF2-40B4-BE49-F238E27FC236}">
                <a16:creationId xmlns:a16="http://schemas.microsoft.com/office/drawing/2014/main" id="{997FD887-7BC0-B41F-3507-F5D5CAC3E8EA}"/>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11" name="Title 1">
            <a:extLst>
              <a:ext uri="{FF2B5EF4-FFF2-40B4-BE49-F238E27FC236}">
                <a16:creationId xmlns:a16="http://schemas.microsoft.com/office/drawing/2014/main" id="{3FCBA3BE-B465-40AA-8B1D-C5B0AEB68BAB}"/>
              </a:ext>
            </a:extLst>
          </p:cNvPr>
          <p:cNvSpPr>
            <a:spLocks noGrp="1"/>
          </p:cNvSpPr>
          <p:nvPr userDrawn="1">
            <p:ph type="title"/>
          </p:nvPr>
        </p:nvSpPr>
        <p:spPr>
          <a:xfrm rot="5400000">
            <a:off x="8915147" y="3191409"/>
            <a:ext cx="5201840" cy="475183"/>
          </a:xfrm>
          <a:prstGeom prst="rect">
            <a:avLst/>
          </a:prstGeom>
        </p:spPr>
        <p:txBody>
          <a:bodyPr>
            <a:normAutofit/>
          </a:bodyPr>
          <a:lstStyle>
            <a:lvl1pPr marL="0" algn="ctr" defTabSz="914400" rtl="0" eaLnBrk="1" latinLnBrk="0" hangingPunct="1">
              <a:defRPr lang="en-US" sz="1400" kern="1200" cap="all" spc="300" dirty="0">
                <a:solidFill>
                  <a:srgbClr val="4B5563"/>
                </a:solidFill>
                <a:latin typeface="Poppins" pitchFamily="2" charset="77"/>
                <a:ea typeface="Montserrat" charset="0"/>
                <a:cs typeface="Poppins" pitchFamily="2" charset="77"/>
              </a:defRPr>
            </a:lvl1pPr>
          </a:lstStyle>
          <a:p>
            <a:r>
              <a:rPr lang="en-US"/>
              <a:t>Click to edit Master title style</a:t>
            </a:r>
          </a:p>
        </p:txBody>
      </p:sp>
      <p:sp>
        <p:nvSpPr>
          <p:cNvPr id="6" name="Picture Placeholder 8">
            <a:extLst>
              <a:ext uri="{FF2B5EF4-FFF2-40B4-BE49-F238E27FC236}">
                <a16:creationId xmlns:a16="http://schemas.microsoft.com/office/drawing/2014/main" id="{11219F81-5ABB-5B07-F134-5D78D5BBD12F}"/>
              </a:ext>
            </a:extLst>
          </p:cNvPr>
          <p:cNvSpPr>
            <a:spLocks noGrp="1"/>
          </p:cNvSpPr>
          <p:nvPr userDrawn="1">
            <p:ph type="pic" sz="quarter" idx="31"/>
          </p:nvPr>
        </p:nvSpPr>
        <p:spPr>
          <a:xfrm>
            <a:off x="784211" y="738352"/>
            <a:ext cx="2529394" cy="2228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8" name="Text Placeholder 7">
            <a:extLst>
              <a:ext uri="{FF2B5EF4-FFF2-40B4-BE49-F238E27FC236}">
                <a16:creationId xmlns:a16="http://schemas.microsoft.com/office/drawing/2014/main" id="{20771896-F1DD-F651-D45A-3F26FEF78F6B}"/>
              </a:ext>
            </a:extLst>
          </p:cNvPr>
          <p:cNvSpPr>
            <a:spLocks noGrp="1"/>
          </p:cNvSpPr>
          <p:nvPr>
            <p:ph type="body" sz="quarter" idx="32"/>
          </p:nvPr>
        </p:nvSpPr>
        <p:spPr>
          <a:xfrm>
            <a:off x="643467" y="3429000"/>
            <a:ext cx="4233862" cy="2815626"/>
          </a:xfrm>
        </p:spPr>
        <p:txBody>
          <a:bodyPr>
            <a:normAutofit/>
          </a:bodyPr>
          <a:lstStyle>
            <a:lvl1pPr marL="228600" indent="-228600">
              <a:buFont typeface="Wingdings" pitchFamily="2" charset="2"/>
              <a:buChar char="ü"/>
              <a:defRPr sz="2400">
                <a:solidFill>
                  <a:schemeClr val="bg1"/>
                </a:solidFill>
              </a:defRPr>
            </a:lvl1pPr>
            <a:lvl2pPr marL="685800" indent="-228600">
              <a:buFont typeface="Wingdings" pitchFamily="2" charset="2"/>
              <a:buChar char="ü"/>
              <a:defRPr sz="2000">
                <a:solidFill>
                  <a:schemeClr val="bg1"/>
                </a:solidFill>
              </a:defRPr>
            </a:lvl2pPr>
            <a:lvl3pPr marL="1143000" indent="-228600">
              <a:buFont typeface="Wingdings" pitchFamily="2" charset="2"/>
              <a:buChar char="ü"/>
              <a:defRPr sz="1800">
                <a:solidFill>
                  <a:schemeClr val="bg1"/>
                </a:solidFill>
              </a:defRPr>
            </a:lvl3pPr>
            <a:lvl4pPr marL="1600200" indent="-228600">
              <a:buFont typeface="Wingdings" pitchFamily="2" charset="2"/>
              <a:buChar char="ü"/>
              <a:defRPr sz="1600">
                <a:solidFill>
                  <a:schemeClr val="bg1"/>
                </a:solidFill>
              </a:defRPr>
            </a:lvl4pPr>
            <a:lvl5pPr marL="2057400" indent="-228600">
              <a:buFont typeface="Wingdings" pitchFamily="2" charset="2"/>
              <a:buChar char="ü"/>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EC4AFBB8-2A77-749B-3D2E-C7D4D7C2A0D8}"/>
              </a:ext>
            </a:extLst>
          </p:cNvPr>
          <p:cNvSpPr>
            <a:spLocks noGrp="1"/>
          </p:cNvSpPr>
          <p:nvPr>
            <p:ph type="body" sz="quarter" idx="33"/>
          </p:nvPr>
        </p:nvSpPr>
        <p:spPr>
          <a:xfrm>
            <a:off x="6096000" y="3429000"/>
            <a:ext cx="4233862" cy="2815626"/>
          </a:xfrm>
        </p:spPr>
        <p:txBody>
          <a:bodyPr>
            <a:normAutofit/>
          </a:bodyPr>
          <a:lstStyle>
            <a:lvl1pPr marL="228600" indent="-228600">
              <a:buFont typeface="Wingdings" pitchFamily="2" charset="2"/>
              <a:buChar char="ü"/>
              <a:defRPr sz="2400">
                <a:solidFill>
                  <a:schemeClr val="bg1"/>
                </a:solidFill>
              </a:defRPr>
            </a:lvl1pPr>
            <a:lvl2pPr marL="685800" indent="-228600">
              <a:buFont typeface="Wingdings" pitchFamily="2" charset="2"/>
              <a:buChar char="ü"/>
              <a:defRPr sz="2000">
                <a:solidFill>
                  <a:schemeClr val="bg1"/>
                </a:solidFill>
              </a:defRPr>
            </a:lvl2pPr>
            <a:lvl3pPr marL="1143000" indent="-228600">
              <a:buFont typeface="Wingdings" pitchFamily="2" charset="2"/>
              <a:buChar char="ü"/>
              <a:defRPr sz="1800">
                <a:solidFill>
                  <a:schemeClr val="bg1"/>
                </a:solidFill>
              </a:defRPr>
            </a:lvl3pPr>
            <a:lvl4pPr marL="1600200" indent="-228600">
              <a:buFont typeface="Wingdings" pitchFamily="2" charset="2"/>
              <a:buChar char="ü"/>
              <a:defRPr sz="1600">
                <a:solidFill>
                  <a:schemeClr val="bg1"/>
                </a:solidFill>
              </a:defRPr>
            </a:lvl4pPr>
            <a:lvl5pPr marL="2057400" indent="-228600">
              <a:buFont typeface="Wingdings" pitchFamily="2" charset="2"/>
              <a:buChar char="ü"/>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6A52F1C5-79FB-AD4C-FE23-586062E5BD9B}"/>
              </a:ext>
            </a:extLst>
          </p:cNvPr>
          <p:cNvSpPr>
            <a:spLocks noGrp="1"/>
          </p:cNvSpPr>
          <p:nvPr>
            <p:ph type="pic" sz="quarter" idx="34"/>
          </p:nvPr>
        </p:nvSpPr>
        <p:spPr>
          <a:xfrm>
            <a:off x="6248033" y="738352"/>
            <a:ext cx="2529394" cy="2228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13989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P spid="14" grpId="1"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3 iPhones cascade">
    <p:bg>
      <p:bgPr>
        <a:solidFill>
          <a:srgbClr val="E4ECF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58F52-EA38-19EA-C354-39C6AB130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4825" y="3043446"/>
            <a:ext cx="2179780" cy="4258277"/>
          </a:xfrm>
          <a:prstGeom prst="rect">
            <a:avLst/>
          </a:prstGeom>
        </p:spPr>
      </p:pic>
      <p:pic>
        <p:nvPicPr>
          <p:cNvPr id="9" name="Picture 8">
            <a:extLst>
              <a:ext uri="{FF2B5EF4-FFF2-40B4-BE49-F238E27FC236}">
                <a16:creationId xmlns:a16="http://schemas.microsoft.com/office/drawing/2014/main" id="{28E5400F-6787-A6C5-B1B4-79D3B54EFC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0795" y="1094122"/>
            <a:ext cx="2179780" cy="4258277"/>
          </a:xfrm>
          <a:prstGeom prst="rect">
            <a:avLst/>
          </a:prstGeom>
        </p:spPr>
      </p:pic>
      <p:pic>
        <p:nvPicPr>
          <p:cNvPr id="11" name="Picture 10">
            <a:extLst>
              <a:ext uri="{FF2B5EF4-FFF2-40B4-BE49-F238E27FC236}">
                <a16:creationId xmlns:a16="http://schemas.microsoft.com/office/drawing/2014/main" id="{D93703C5-9F1F-5FD5-F241-AE00D4F945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4148" y="-560706"/>
            <a:ext cx="2179780" cy="4258277"/>
          </a:xfrm>
          <a:prstGeom prst="rect">
            <a:avLst/>
          </a:prstGeom>
        </p:spPr>
      </p:pic>
      <p:sp>
        <p:nvSpPr>
          <p:cNvPr id="12" name="Picture Placeholder 8">
            <a:extLst>
              <a:ext uri="{FF2B5EF4-FFF2-40B4-BE49-F238E27FC236}">
                <a16:creationId xmlns:a16="http://schemas.microsoft.com/office/drawing/2014/main" id="{675F43B8-A4F4-93F8-3447-A480E85583DF}"/>
              </a:ext>
            </a:extLst>
          </p:cNvPr>
          <p:cNvSpPr>
            <a:spLocks noGrp="1"/>
          </p:cNvSpPr>
          <p:nvPr>
            <p:ph type="pic" sz="quarter" idx="29"/>
          </p:nvPr>
        </p:nvSpPr>
        <p:spPr>
          <a:xfrm>
            <a:off x="6029931" y="3681202"/>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13" name="Picture Placeholder 8">
            <a:extLst>
              <a:ext uri="{FF2B5EF4-FFF2-40B4-BE49-F238E27FC236}">
                <a16:creationId xmlns:a16="http://schemas.microsoft.com/office/drawing/2014/main" id="{D42C58BE-9686-6D70-8EB8-8D343391F363}"/>
              </a:ext>
            </a:extLst>
          </p:cNvPr>
          <p:cNvSpPr>
            <a:spLocks noGrp="1"/>
          </p:cNvSpPr>
          <p:nvPr>
            <p:ph type="pic" sz="quarter" idx="30"/>
          </p:nvPr>
        </p:nvSpPr>
        <p:spPr>
          <a:xfrm>
            <a:off x="8065074" y="1723133"/>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14" name="Picture Placeholder 8">
            <a:extLst>
              <a:ext uri="{FF2B5EF4-FFF2-40B4-BE49-F238E27FC236}">
                <a16:creationId xmlns:a16="http://schemas.microsoft.com/office/drawing/2014/main" id="{98315296-7D4B-E6D5-A626-2DBD951035D0}"/>
              </a:ext>
            </a:extLst>
          </p:cNvPr>
          <p:cNvSpPr>
            <a:spLocks noGrp="1"/>
          </p:cNvSpPr>
          <p:nvPr>
            <p:ph type="pic" sz="quarter" idx="31"/>
          </p:nvPr>
        </p:nvSpPr>
        <p:spPr>
          <a:xfrm>
            <a:off x="10108427" y="68305"/>
            <a:ext cx="1679943" cy="298214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8" name="Content Placeholder 2">
            <a:extLst>
              <a:ext uri="{FF2B5EF4-FFF2-40B4-BE49-F238E27FC236}">
                <a16:creationId xmlns:a16="http://schemas.microsoft.com/office/drawing/2014/main" id="{1914D5C0-D671-FFD0-1A18-CA7FD64297F8}"/>
              </a:ext>
            </a:extLst>
          </p:cNvPr>
          <p:cNvSpPr>
            <a:spLocks noGrp="1"/>
          </p:cNvSpPr>
          <p:nvPr>
            <p:ph sz="half" idx="1"/>
          </p:nvPr>
        </p:nvSpPr>
        <p:spPr>
          <a:xfrm>
            <a:off x="1127856" y="1499446"/>
            <a:ext cx="4657344" cy="4993428"/>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87144FBB-718F-4F1F-A605-3B8B2C9AFE4F}"/>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4" name="Title 1">
            <a:extLst>
              <a:ext uri="{FF2B5EF4-FFF2-40B4-BE49-F238E27FC236}">
                <a16:creationId xmlns:a16="http://schemas.microsoft.com/office/drawing/2014/main" id="{7C7955E6-FA50-5517-9911-C160820E7BF4}"/>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7836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12"/>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3"/>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4"/>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1000" fill="hold"/>
                                        <p:tgtEl>
                                          <p:spTgt spid="3"/>
                                        </p:tgtEl>
                                        <p:attrNameLst>
                                          <p:attrName>ppt_x</p:attrName>
                                        </p:attrNameLst>
                                      </p:cBhvr>
                                      <p:tavLst>
                                        <p:tav tm="0">
                                          <p:val>
                                            <p:strVal val="#ppt_x"/>
                                          </p:val>
                                        </p:tav>
                                        <p:tav tm="100000">
                                          <p:val>
                                            <p:strVal val="#ppt_x"/>
                                          </p:val>
                                        </p:tav>
                                      </p:tavLst>
                                    </p:anim>
                                    <p:anim calcmode="lin" valueType="num">
                                      <p:cBhvr additive="base">
                                        <p:cTn id="31"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Phones only">
    <p:bg>
      <p:bgPr>
        <a:solidFill>
          <a:srgbClr val="E4ECF7"/>
        </a:solidFill>
        <a:effectLst/>
      </p:bgPr>
    </p:bg>
    <p:spTree>
      <p:nvGrpSpPr>
        <p:cNvPr id="1" name=""/>
        <p:cNvGrpSpPr/>
        <p:nvPr/>
      </p:nvGrpSpPr>
      <p:grpSpPr>
        <a:xfrm>
          <a:off x="0" y="0"/>
          <a:ext cx="0" cy="0"/>
          <a:chOff x="0" y="0"/>
          <a:chExt cx="0" cy="0"/>
        </a:xfrm>
      </p:grpSpPr>
      <p:grpSp>
        <p:nvGrpSpPr>
          <p:cNvPr id="3" name="Группа 38">
            <a:extLst>
              <a:ext uri="{FF2B5EF4-FFF2-40B4-BE49-F238E27FC236}">
                <a16:creationId xmlns:a16="http://schemas.microsoft.com/office/drawing/2014/main" id="{1381271D-8DE6-83BC-7344-28902F8ED42C}"/>
              </a:ext>
            </a:extLst>
          </p:cNvPr>
          <p:cNvGrpSpPr/>
          <p:nvPr/>
        </p:nvGrpSpPr>
        <p:grpSpPr>
          <a:xfrm>
            <a:off x="2017918" y="878571"/>
            <a:ext cx="2530932" cy="5052118"/>
            <a:chOff x="3421706" y="1143000"/>
            <a:chExt cx="2530932" cy="5052117"/>
          </a:xfrm>
        </p:grpSpPr>
        <p:sp>
          <p:nvSpPr>
            <p:cNvPr id="9" name="Скругленный прямоугольник 39">
              <a:extLst>
                <a:ext uri="{FF2B5EF4-FFF2-40B4-BE49-F238E27FC236}">
                  <a16:creationId xmlns:a16="http://schemas.microsoft.com/office/drawing/2014/main" id="{5546F166-EA4C-B997-0774-7A2237DEC26B}"/>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1" name="Скругленный прямоугольник 40">
              <a:extLst>
                <a:ext uri="{FF2B5EF4-FFF2-40B4-BE49-F238E27FC236}">
                  <a16:creationId xmlns:a16="http://schemas.microsoft.com/office/drawing/2014/main" id="{DBB32115-879D-24A5-A4F8-1D2A381B4FBF}"/>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2" name="Скругленный прямоугольник 41">
              <a:extLst>
                <a:ext uri="{FF2B5EF4-FFF2-40B4-BE49-F238E27FC236}">
                  <a16:creationId xmlns:a16="http://schemas.microsoft.com/office/drawing/2014/main" id="{330E9296-93EB-9166-03BB-1E0EB1746B09}"/>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3" name="Скругленный прямоугольник 42">
              <a:extLst>
                <a:ext uri="{FF2B5EF4-FFF2-40B4-BE49-F238E27FC236}">
                  <a16:creationId xmlns:a16="http://schemas.microsoft.com/office/drawing/2014/main" id="{DB313990-DC0E-B955-08FA-6BE9678D0985}"/>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4" name="Скругленный прямоугольник 43">
              <a:extLst>
                <a:ext uri="{FF2B5EF4-FFF2-40B4-BE49-F238E27FC236}">
                  <a16:creationId xmlns:a16="http://schemas.microsoft.com/office/drawing/2014/main" id="{67839E02-F5DA-E5AD-BDBC-E94166F51470}"/>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5" name="Овал 44">
              <a:extLst>
                <a:ext uri="{FF2B5EF4-FFF2-40B4-BE49-F238E27FC236}">
                  <a16:creationId xmlns:a16="http://schemas.microsoft.com/office/drawing/2014/main" id="{C142A7CA-E43E-90A0-9669-DBFCAC9B04A8}"/>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6" name="Скругленный прямоугольник 45">
              <a:extLst>
                <a:ext uri="{FF2B5EF4-FFF2-40B4-BE49-F238E27FC236}">
                  <a16:creationId xmlns:a16="http://schemas.microsoft.com/office/drawing/2014/main" id="{3F74C202-D50C-9974-8F31-64355A6B09EB}"/>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7" name="Овал 46">
              <a:extLst>
                <a:ext uri="{FF2B5EF4-FFF2-40B4-BE49-F238E27FC236}">
                  <a16:creationId xmlns:a16="http://schemas.microsoft.com/office/drawing/2014/main" id="{41B67F4F-890C-A9D3-1786-85270D21EC45}"/>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18" name="Овал 47">
              <a:extLst>
                <a:ext uri="{FF2B5EF4-FFF2-40B4-BE49-F238E27FC236}">
                  <a16:creationId xmlns:a16="http://schemas.microsoft.com/office/drawing/2014/main" id="{011975EE-EB29-0EEF-8506-DA99733D9C93}"/>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grpSp>
      <p:grpSp>
        <p:nvGrpSpPr>
          <p:cNvPr id="19" name="Группа 38">
            <a:extLst>
              <a:ext uri="{FF2B5EF4-FFF2-40B4-BE49-F238E27FC236}">
                <a16:creationId xmlns:a16="http://schemas.microsoft.com/office/drawing/2014/main" id="{CD8BCFDA-5EEC-C80E-12B9-10F328256974}"/>
              </a:ext>
            </a:extLst>
          </p:cNvPr>
          <p:cNvGrpSpPr/>
          <p:nvPr/>
        </p:nvGrpSpPr>
        <p:grpSpPr>
          <a:xfrm>
            <a:off x="4984001" y="878571"/>
            <a:ext cx="2530932" cy="5052118"/>
            <a:chOff x="3421706" y="1143000"/>
            <a:chExt cx="2530932" cy="5052117"/>
          </a:xfrm>
        </p:grpSpPr>
        <p:sp>
          <p:nvSpPr>
            <p:cNvPr id="20" name="Скругленный прямоугольник 39">
              <a:extLst>
                <a:ext uri="{FF2B5EF4-FFF2-40B4-BE49-F238E27FC236}">
                  <a16:creationId xmlns:a16="http://schemas.microsoft.com/office/drawing/2014/main" id="{544AF983-1290-3516-0704-A34386F2C5E6}"/>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21" name="Скругленный прямоугольник 40">
              <a:extLst>
                <a:ext uri="{FF2B5EF4-FFF2-40B4-BE49-F238E27FC236}">
                  <a16:creationId xmlns:a16="http://schemas.microsoft.com/office/drawing/2014/main" id="{9296951E-F9A0-2F7D-EBDC-1B5CC2617845}"/>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22" name="Скругленный прямоугольник 41">
              <a:extLst>
                <a:ext uri="{FF2B5EF4-FFF2-40B4-BE49-F238E27FC236}">
                  <a16:creationId xmlns:a16="http://schemas.microsoft.com/office/drawing/2014/main" id="{3F24A293-C28D-8EDD-5159-DF540C4EE148}"/>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23" name="Скругленный прямоугольник 42">
              <a:extLst>
                <a:ext uri="{FF2B5EF4-FFF2-40B4-BE49-F238E27FC236}">
                  <a16:creationId xmlns:a16="http://schemas.microsoft.com/office/drawing/2014/main" id="{D9ECAFDB-AB3C-11BB-910B-4CFC739A3837}"/>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24" name="Скругленный прямоугольник 43">
              <a:extLst>
                <a:ext uri="{FF2B5EF4-FFF2-40B4-BE49-F238E27FC236}">
                  <a16:creationId xmlns:a16="http://schemas.microsoft.com/office/drawing/2014/main" id="{5D4B8B89-DC47-C9D1-CE7D-F5FD321C7B4D}"/>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0" name="Овал 44">
              <a:extLst>
                <a:ext uri="{FF2B5EF4-FFF2-40B4-BE49-F238E27FC236}">
                  <a16:creationId xmlns:a16="http://schemas.microsoft.com/office/drawing/2014/main" id="{3A945F2A-6785-5E2E-77BA-3A354F831200}"/>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1" name="Скругленный прямоугольник 45">
              <a:extLst>
                <a:ext uri="{FF2B5EF4-FFF2-40B4-BE49-F238E27FC236}">
                  <a16:creationId xmlns:a16="http://schemas.microsoft.com/office/drawing/2014/main" id="{D744DA95-B18C-2B6F-1CD4-DD85664547E7}"/>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2" name="Овал 46">
              <a:extLst>
                <a:ext uri="{FF2B5EF4-FFF2-40B4-BE49-F238E27FC236}">
                  <a16:creationId xmlns:a16="http://schemas.microsoft.com/office/drawing/2014/main" id="{2A1F3881-2DFD-2069-DDA0-9F7FAF4D76D1}"/>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3" name="Овал 47">
              <a:extLst>
                <a:ext uri="{FF2B5EF4-FFF2-40B4-BE49-F238E27FC236}">
                  <a16:creationId xmlns:a16="http://schemas.microsoft.com/office/drawing/2014/main" id="{11EC7A69-E65C-6BF0-3B23-641CCA7B123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grpSp>
      <p:grpSp>
        <p:nvGrpSpPr>
          <p:cNvPr id="34" name="Группа 38">
            <a:extLst>
              <a:ext uri="{FF2B5EF4-FFF2-40B4-BE49-F238E27FC236}">
                <a16:creationId xmlns:a16="http://schemas.microsoft.com/office/drawing/2014/main" id="{EB584B9C-9BE8-6EFB-765A-AD685EF2E704}"/>
              </a:ext>
            </a:extLst>
          </p:cNvPr>
          <p:cNvGrpSpPr/>
          <p:nvPr/>
        </p:nvGrpSpPr>
        <p:grpSpPr>
          <a:xfrm>
            <a:off x="7948339" y="878571"/>
            <a:ext cx="2530932" cy="5052118"/>
            <a:chOff x="3421706" y="1143000"/>
            <a:chExt cx="2530932" cy="5052117"/>
          </a:xfrm>
        </p:grpSpPr>
        <p:sp>
          <p:nvSpPr>
            <p:cNvPr id="35" name="Скругленный прямоугольник 39">
              <a:extLst>
                <a:ext uri="{FF2B5EF4-FFF2-40B4-BE49-F238E27FC236}">
                  <a16:creationId xmlns:a16="http://schemas.microsoft.com/office/drawing/2014/main" id="{25319010-74B2-D938-9E60-B96EA7CB6ADB}"/>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6" name="Скругленный прямоугольник 40">
              <a:extLst>
                <a:ext uri="{FF2B5EF4-FFF2-40B4-BE49-F238E27FC236}">
                  <a16:creationId xmlns:a16="http://schemas.microsoft.com/office/drawing/2014/main" id="{628A3C97-26D7-8DC2-04FD-FFA26A942180}"/>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7" name="Скругленный прямоугольник 41">
              <a:extLst>
                <a:ext uri="{FF2B5EF4-FFF2-40B4-BE49-F238E27FC236}">
                  <a16:creationId xmlns:a16="http://schemas.microsoft.com/office/drawing/2014/main" id="{8B7A287C-87FC-B93B-8492-C197E30DB0B0}"/>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8" name="Скругленный прямоугольник 42">
              <a:extLst>
                <a:ext uri="{FF2B5EF4-FFF2-40B4-BE49-F238E27FC236}">
                  <a16:creationId xmlns:a16="http://schemas.microsoft.com/office/drawing/2014/main" id="{36EE4745-7917-AFA5-762D-8A56C06E5E54}"/>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39" name="Скругленный прямоугольник 43">
              <a:extLst>
                <a:ext uri="{FF2B5EF4-FFF2-40B4-BE49-F238E27FC236}">
                  <a16:creationId xmlns:a16="http://schemas.microsoft.com/office/drawing/2014/main" id="{89D4779A-BFC3-BA9B-A0B9-1ADC11D093C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40" name="Овал 44">
              <a:extLst>
                <a:ext uri="{FF2B5EF4-FFF2-40B4-BE49-F238E27FC236}">
                  <a16:creationId xmlns:a16="http://schemas.microsoft.com/office/drawing/2014/main" id="{BD5AAA35-D86C-CB2F-43A5-A63EC9CC3484}"/>
                </a:ext>
              </a:extLst>
            </p:cNvPr>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41" name="Скругленный прямоугольник 45">
              <a:extLst>
                <a:ext uri="{FF2B5EF4-FFF2-40B4-BE49-F238E27FC236}">
                  <a16:creationId xmlns:a16="http://schemas.microsoft.com/office/drawing/2014/main" id="{938F87E7-A54C-A0C9-1CE5-4CB6A84A7889}"/>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42" name="Овал 46">
              <a:extLst>
                <a:ext uri="{FF2B5EF4-FFF2-40B4-BE49-F238E27FC236}">
                  <a16:creationId xmlns:a16="http://schemas.microsoft.com/office/drawing/2014/main" id="{7249268E-128F-A61A-E74B-5793C7BBE679}"/>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sp>
          <p:nvSpPr>
            <p:cNvPr id="43" name="Овал 47">
              <a:extLst>
                <a:ext uri="{FF2B5EF4-FFF2-40B4-BE49-F238E27FC236}">
                  <a16:creationId xmlns:a16="http://schemas.microsoft.com/office/drawing/2014/main" id="{868BC9AB-6451-760B-B465-927630E64AA0}"/>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solidFill>
                  <a:srgbClr val="212121"/>
                </a:solidFill>
                <a:latin typeface="Poppins" pitchFamily="2" charset="77"/>
                <a:cs typeface="Poppins" pitchFamily="2" charset="77"/>
              </a:endParaRPr>
            </a:p>
          </p:txBody>
        </p:sp>
      </p:grpSp>
      <p:sp>
        <p:nvSpPr>
          <p:cNvPr id="44" name="Picture Placeholder 8">
            <a:extLst>
              <a:ext uri="{FF2B5EF4-FFF2-40B4-BE49-F238E27FC236}">
                <a16:creationId xmlns:a16="http://schemas.microsoft.com/office/drawing/2014/main" id="{CBA65FC1-555C-0F29-5AE8-796231E970E8}"/>
              </a:ext>
            </a:extLst>
          </p:cNvPr>
          <p:cNvSpPr>
            <a:spLocks noGrp="1"/>
          </p:cNvSpPr>
          <p:nvPr>
            <p:ph type="pic" sz="quarter" idx="27"/>
          </p:nvPr>
        </p:nvSpPr>
        <p:spPr>
          <a:xfrm>
            <a:off x="2160357"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45" name="Picture Placeholder 8">
            <a:extLst>
              <a:ext uri="{FF2B5EF4-FFF2-40B4-BE49-F238E27FC236}">
                <a16:creationId xmlns:a16="http://schemas.microsoft.com/office/drawing/2014/main" id="{E2B14174-BD7B-FB20-8735-A1611C72F117}"/>
              </a:ext>
            </a:extLst>
          </p:cNvPr>
          <p:cNvSpPr>
            <a:spLocks noGrp="1"/>
          </p:cNvSpPr>
          <p:nvPr>
            <p:ph type="pic" sz="quarter" idx="29"/>
          </p:nvPr>
        </p:nvSpPr>
        <p:spPr>
          <a:xfrm>
            <a:off x="8090778" y="1436923"/>
            <a:ext cx="2244308" cy="390639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46" name="Picture Placeholder 8">
            <a:extLst>
              <a:ext uri="{FF2B5EF4-FFF2-40B4-BE49-F238E27FC236}">
                <a16:creationId xmlns:a16="http://schemas.microsoft.com/office/drawing/2014/main" id="{76ECC46D-1187-3B4C-7166-A98442EE218A}"/>
              </a:ext>
            </a:extLst>
          </p:cNvPr>
          <p:cNvSpPr>
            <a:spLocks noGrp="1"/>
          </p:cNvSpPr>
          <p:nvPr>
            <p:ph type="pic" sz="quarter" idx="14"/>
          </p:nvPr>
        </p:nvSpPr>
        <p:spPr>
          <a:xfrm>
            <a:off x="5125480" y="1443113"/>
            <a:ext cx="2244308" cy="39002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Tree>
    <p:extLst>
      <p:ext uri="{BB962C8B-B14F-4D97-AF65-F5344CB8AC3E}">
        <p14:creationId xmlns:p14="http://schemas.microsoft.com/office/powerpoint/2010/main" val="31545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4"/>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5"/>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nodeType="withEffect">
                                  <p:stCondLst>
                                    <p:cond delay="30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nodeType="withEffect">
                                  <p:stCondLst>
                                    <p:cond delay="60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5" grpId="0" animBg="1"/>
      <p:bldP spid="45" grpId="1" animBg="1"/>
      <p:bldP spid="46" grpId="0" animBg="1"/>
      <p:bldP spid="46" grpId="1"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 iPhones hand">
    <p:bg>
      <p:bgPr>
        <a:solidFill>
          <a:srgbClr val="E4EC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D149-D22A-8881-B649-FBEF101CA67F}"/>
              </a:ext>
            </a:extLst>
          </p:cNvPr>
          <p:cNvSpPr>
            <a:spLocks noGrp="1"/>
          </p:cNvSpPr>
          <p:nvPr>
            <p:ph type="title" hasCustomPrompt="1"/>
          </p:nvPr>
        </p:nvSpPr>
        <p:spPr>
          <a:xfrm>
            <a:off x="1132332" y="816681"/>
            <a:ext cx="4629912" cy="1599787"/>
          </a:xfrm>
          <a:prstGeom prst="rect">
            <a:avLst/>
          </a:prstGeom>
        </p:spPr>
        <p:txBody>
          <a:bodyPr>
            <a:normAutofit/>
          </a:bodyPr>
          <a:lstStyle>
            <a:lvl1pPr algn="l">
              <a:lnSpc>
                <a:spcPct val="100000"/>
              </a:lnSpc>
              <a:defRPr sz="4400"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grpSp>
        <p:nvGrpSpPr>
          <p:cNvPr id="8" name="Group 7">
            <a:extLst>
              <a:ext uri="{FF2B5EF4-FFF2-40B4-BE49-F238E27FC236}">
                <a16:creationId xmlns:a16="http://schemas.microsoft.com/office/drawing/2014/main" id="{5A4C0340-F04F-7440-B38A-B6407A8C381C}"/>
              </a:ext>
            </a:extLst>
          </p:cNvPr>
          <p:cNvGrpSpPr/>
          <p:nvPr/>
        </p:nvGrpSpPr>
        <p:grpSpPr>
          <a:xfrm>
            <a:off x="5162654" y="-2068118"/>
            <a:ext cx="6506105" cy="11121547"/>
            <a:chOff x="4675416" y="-2068118"/>
            <a:chExt cx="6506105" cy="11121547"/>
          </a:xfrm>
        </p:grpSpPr>
        <p:pic>
          <p:nvPicPr>
            <p:cNvPr id="25" name="Picture 24">
              <a:extLst>
                <a:ext uri="{FF2B5EF4-FFF2-40B4-BE49-F238E27FC236}">
                  <a16:creationId xmlns:a16="http://schemas.microsoft.com/office/drawing/2014/main" id="{225D1061-DD9E-FDB2-45F2-7CC45C8BD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675416" y="-2068118"/>
              <a:ext cx="6506105" cy="11121547"/>
            </a:xfrm>
            <a:prstGeom prst="rect">
              <a:avLst/>
            </a:prstGeom>
            <a:effectLst/>
          </p:spPr>
        </p:pic>
        <p:pic>
          <p:nvPicPr>
            <p:cNvPr id="26" name="Picture 25">
              <a:extLst>
                <a:ext uri="{FF2B5EF4-FFF2-40B4-BE49-F238E27FC236}">
                  <a16:creationId xmlns:a16="http://schemas.microsoft.com/office/drawing/2014/main" id="{D772B6EB-0211-8CF2-4364-08A093D186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4091" y="623455"/>
              <a:ext cx="2388867" cy="4870248"/>
            </a:xfrm>
            <a:prstGeom prst="rect">
              <a:avLst/>
            </a:prstGeom>
            <a:effectLst/>
          </p:spPr>
        </p:pic>
      </p:grpSp>
      <p:sp>
        <p:nvSpPr>
          <p:cNvPr id="27" name="Picture Placeholder 8">
            <a:extLst>
              <a:ext uri="{FF2B5EF4-FFF2-40B4-BE49-F238E27FC236}">
                <a16:creationId xmlns:a16="http://schemas.microsoft.com/office/drawing/2014/main" id="{3D4E75E3-9AF2-3D8F-2B0C-ED1233D93C59}"/>
              </a:ext>
            </a:extLst>
          </p:cNvPr>
          <p:cNvSpPr>
            <a:spLocks noGrp="1"/>
          </p:cNvSpPr>
          <p:nvPr>
            <p:ph type="pic" sz="quarter" idx="29"/>
          </p:nvPr>
        </p:nvSpPr>
        <p:spPr>
          <a:xfrm>
            <a:off x="7385888" y="1222217"/>
            <a:ext cx="2109548" cy="37119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marL="0" indent="0" algn="ctr">
              <a:buNone/>
              <a:defRPr sz="1200">
                <a:solidFill>
                  <a:srgbClr val="212121"/>
                </a:solidFill>
                <a:latin typeface="Poppins" pitchFamily="2" charset="77"/>
                <a:cs typeface="Poppins" pitchFamily="2" charset="77"/>
              </a:defRPr>
            </a:lvl1pPr>
          </a:lstStyle>
          <a:p>
            <a:endParaRPr lang="en-US"/>
          </a:p>
        </p:txBody>
      </p:sp>
      <p:sp>
        <p:nvSpPr>
          <p:cNvPr id="3" name="Content Placeholder 2">
            <a:extLst>
              <a:ext uri="{FF2B5EF4-FFF2-40B4-BE49-F238E27FC236}">
                <a16:creationId xmlns:a16="http://schemas.microsoft.com/office/drawing/2014/main" id="{73FEFD2F-1815-4F89-DEEA-B70CF2A393E6}"/>
              </a:ext>
            </a:extLst>
          </p:cNvPr>
          <p:cNvSpPr>
            <a:spLocks noGrp="1"/>
          </p:cNvSpPr>
          <p:nvPr>
            <p:ph sz="half" idx="1"/>
          </p:nvPr>
        </p:nvSpPr>
        <p:spPr>
          <a:xfrm>
            <a:off x="1104900" y="2639170"/>
            <a:ext cx="4657344" cy="4305259"/>
          </a:xfrm>
        </p:spPr>
        <p:txBody>
          <a:bodyPr/>
          <a:lstStyle>
            <a:lvl1pPr marL="2286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1pPr>
            <a:lvl2pPr marL="6858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2pPr>
            <a:lvl3pPr marL="11430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3pPr>
            <a:lvl4pPr marL="16002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4pPr>
            <a:lvl5pPr marL="2057400" indent="-228600">
              <a:lnSpc>
                <a:spcPct val="100000"/>
              </a:lnSpc>
              <a:spcAft>
                <a:spcPts val="600"/>
              </a:spcAft>
              <a:buClr>
                <a:schemeClr val="accent2"/>
              </a:buClr>
              <a:buFont typeface="Wingdings" pitchFamily="2" charset="2"/>
              <a:buChar char="§"/>
              <a:defRPr b="0" i="0">
                <a:solidFill>
                  <a:srgbClr val="4B5563"/>
                </a:solidFill>
                <a:latin typeface="Poppins" pitchFamily="2" charset="77"/>
                <a:ea typeface="Amazon Ember" panose="020B0603020204020204" pitchFamily="34" charset="0"/>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Vertical Text Placeholder 4">
            <a:extLst>
              <a:ext uri="{FF2B5EF4-FFF2-40B4-BE49-F238E27FC236}">
                <a16:creationId xmlns:a16="http://schemas.microsoft.com/office/drawing/2014/main" id="{0CA7461D-69C8-4D78-FC05-FBF49D28A5C6}"/>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Tree>
    <p:extLst>
      <p:ext uri="{BB962C8B-B14F-4D97-AF65-F5344CB8AC3E}">
        <p14:creationId xmlns:p14="http://schemas.microsoft.com/office/powerpoint/2010/main" val="424617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2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E4ECF7"/>
        </a:solidFill>
        <a:effectLst/>
      </p:bgPr>
    </p:bg>
    <p:spTree>
      <p:nvGrpSpPr>
        <p:cNvPr id="1" name=""/>
        <p:cNvGrpSpPr/>
        <p:nvPr/>
      </p:nvGrpSpPr>
      <p:grpSpPr>
        <a:xfrm>
          <a:off x="0" y="0"/>
          <a:ext cx="0" cy="0"/>
          <a:chOff x="0" y="0"/>
          <a:chExt cx="0" cy="0"/>
        </a:xfrm>
      </p:grpSpPr>
      <p:sp>
        <p:nvSpPr>
          <p:cNvPr id="3" name="Vertical Text Placeholder 4">
            <a:extLst>
              <a:ext uri="{FF2B5EF4-FFF2-40B4-BE49-F238E27FC236}">
                <a16:creationId xmlns:a16="http://schemas.microsoft.com/office/drawing/2014/main" id="{2AA7CB3D-E861-A3E3-A954-DDA517FD5E23}"/>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
        <p:nvSpPr>
          <p:cNvPr id="4" name="Title 1">
            <a:extLst>
              <a:ext uri="{FF2B5EF4-FFF2-40B4-BE49-F238E27FC236}">
                <a16:creationId xmlns:a16="http://schemas.microsoft.com/office/drawing/2014/main" id="{6FCC5B22-BD12-1BDE-5E39-E5D5F2F18ADB}"/>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1701057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4ECF7"/>
        </a:solidFill>
        <a:effectLst/>
      </p:bgPr>
    </p:bg>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E148C704-BEA2-F35B-1E30-B8A0E4E4E655}"/>
              </a:ext>
            </a:extLst>
          </p:cNvPr>
          <p:cNvSpPr>
            <a:spLocks noGrp="1"/>
          </p:cNvSpPr>
          <p:nvPr>
            <p:ph type="body" orient="vert" sz="quarter" idx="16" hasCustomPrompt="1"/>
          </p:nvPr>
        </p:nvSpPr>
        <p:spPr>
          <a:xfrm rot="16200000">
            <a:off x="2789820" y="3750531"/>
            <a:ext cx="328523" cy="5601564"/>
          </a:xfrm>
        </p:spPr>
        <p:txBody>
          <a:bodyPr vert="eaVert" anchor="ctr">
            <a:noAutofit/>
          </a:bodyPr>
          <a:lstStyle>
            <a:lvl1pPr marL="0" indent="0" algn="l">
              <a:buNone/>
              <a:defRPr sz="1100" cap="all" spc="300" baseline="0">
                <a:solidFill>
                  <a:srgbClr val="D1D5DB"/>
                </a:solidFill>
              </a:defRPr>
            </a:lvl1pPr>
          </a:lstStyle>
          <a:p>
            <a:pPr lvl="0"/>
            <a:r>
              <a:rPr lang="en-US"/>
              <a:t>Click to edit FOOTER</a:t>
            </a:r>
          </a:p>
        </p:txBody>
      </p:sp>
    </p:spTree>
    <p:extLst>
      <p:ext uri="{BB962C8B-B14F-4D97-AF65-F5344CB8AC3E}">
        <p14:creationId xmlns:p14="http://schemas.microsoft.com/office/powerpoint/2010/main" val="34321856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69EF42-AFC1-EDE9-2502-6FD3E0665E3C}"/>
              </a:ext>
            </a:extLst>
          </p:cNvPr>
          <p:cNvSpPr>
            <a:spLocks noGrp="1"/>
          </p:cNvSpPr>
          <p:nvPr>
            <p:ph type="title" hasCustomPrompt="1"/>
          </p:nvPr>
        </p:nvSpPr>
        <p:spPr>
          <a:xfrm>
            <a:off x="1104900" y="426857"/>
            <a:ext cx="9963912" cy="792343"/>
          </a:xfrm>
        </p:spPr>
        <p:txBody>
          <a:bodyPr/>
          <a:lstStyle>
            <a:lvl1pPr>
              <a:lnSpc>
                <a:spcPct val="100000"/>
              </a:lnSpc>
              <a:defRPr b="1" i="0" cap="none" baseline="0">
                <a:solidFill>
                  <a:schemeClr val="accent4"/>
                </a:solidFill>
                <a:latin typeface="Poppins ExtraBold" pitchFamily="2" charset="77"/>
                <a:ea typeface="Amazon Ember Display Heavy" panose="020F0603020204020204" pitchFamily="34" charset="0"/>
                <a:cs typeface="Poppins ExtraBold" pitchFamily="2" charset="77"/>
              </a:defRPr>
            </a:lvl1pPr>
          </a:lstStyle>
          <a:p>
            <a:r>
              <a:rPr lang="en-US"/>
              <a:t>Click to edit title style</a:t>
            </a:r>
          </a:p>
        </p:txBody>
      </p:sp>
    </p:spTree>
    <p:extLst>
      <p:ext uri="{BB962C8B-B14F-4D97-AF65-F5344CB8AC3E}">
        <p14:creationId xmlns:p14="http://schemas.microsoft.com/office/powerpoint/2010/main" val="286287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image" Target="../media/image19.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theme" Target="../theme/theme4.xml"/><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ECF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8FDBF-E616-8046-9124-53EE595E4A34}"/>
              </a:ext>
            </a:extLst>
          </p:cNvPr>
          <p:cNvSpPr>
            <a:spLocks noGrp="1"/>
          </p:cNvSpPr>
          <p:nvPr>
            <p:ph type="title"/>
          </p:nvPr>
        </p:nvSpPr>
        <p:spPr>
          <a:xfrm>
            <a:off x="838200" y="365126"/>
            <a:ext cx="10515600" cy="76919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132ECA-4C7D-ED49-9D30-4B7E198A175A}"/>
              </a:ext>
            </a:extLst>
          </p:cNvPr>
          <p:cNvSpPr>
            <a:spLocks noGrp="1"/>
          </p:cNvSpPr>
          <p:nvPr>
            <p:ph type="body" idx="1"/>
          </p:nvPr>
        </p:nvSpPr>
        <p:spPr>
          <a:xfrm>
            <a:off x="838200" y="1460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849552"/>
      </p:ext>
    </p:extLst>
  </p:cSld>
  <p:clrMap bg1="lt1" tx1="dk1" bg2="lt2" tx2="dk2" accent1="accent1" accent2="accent2" accent3="accent3" accent4="accent4" accent5="accent5" accent6="accent6" hlink="hlink" folHlink="folHlink"/>
  <p:sldLayoutIdLst>
    <p:sldLayoutId id="2147484220" r:id="rId1"/>
    <p:sldLayoutId id="2147484237" r:id="rId2"/>
    <p:sldLayoutId id="2147484236" r:id="rId3"/>
    <p:sldLayoutId id="2147484233" r:id="rId4"/>
    <p:sldLayoutId id="2147484232" r:id="rId5"/>
    <p:sldLayoutId id="2147484234" r:id="rId6"/>
    <p:sldLayoutId id="2147484224" r:id="rId7"/>
    <p:sldLayoutId id="2147484227" r:id="rId8"/>
    <p:sldLayoutId id="2147484235" r:id="rId9"/>
    <p:sldLayoutId id="2147484471" r:id="rId10"/>
    <p:sldLayoutId id="2147484230" r:id="rId11"/>
    <p:sldLayoutId id="2147484475" r:id="rId12"/>
  </p:sldLayoutIdLst>
  <p:hf hdr="0" ftr="0" dt="0"/>
  <p:txStyles>
    <p:titleStyle>
      <a:lvl1pPr algn="l" defTabSz="914400" rtl="0" eaLnBrk="1" latinLnBrk="0" hangingPunct="1">
        <a:lnSpc>
          <a:spcPct val="90000"/>
        </a:lnSpc>
        <a:spcBef>
          <a:spcPct val="0"/>
        </a:spcBef>
        <a:buNone/>
        <a:defRPr lang="en-US" sz="4400" b="1" i="0" kern="1200" cap="none" baseline="0" dirty="0">
          <a:solidFill>
            <a:schemeClr val="accent4"/>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B5563"/>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5563"/>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5563"/>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B5563"/>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B5563"/>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ECF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99877-623C-0721-1AE4-FC732F3FDAEE}"/>
              </a:ext>
            </a:extLst>
          </p:cNvPr>
          <p:cNvSpPr>
            <a:spLocks noGrp="1"/>
          </p:cNvSpPr>
          <p:nvPr>
            <p:ph type="title"/>
          </p:nvPr>
        </p:nvSpPr>
        <p:spPr>
          <a:xfrm>
            <a:off x="1135792" y="365125"/>
            <a:ext cx="9920416" cy="854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3ACC8-BD5E-18DE-5251-9F3B413A3E2D}"/>
              </a:ext>
            </a:extLst>
          </p:cNvPr>
          <p:cNvSpPr>
            <a:spLocks noGrp="1"/>
          </p:cNvSpPr>
          <p:nvPr>
            <p:ph type="body" idx="1"/>
          </p:nvPr>
        </p:nvSpPr>
        <p:spPr>
          <a:xfrm>
            <a:off x="1135792" y="1825625"/>
            <a:ext cx="9920416"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7630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4476" r:id="rId11"/>
    <p:sldLayoutId id="2147484481" r:id="rId12"/>
    <p:sldLayoutId id="2147484485" r:id="rId13"/>
    <p:sldLayoutId id="2147484482" r:id="rId14"/>
    <p:sldLayoutId id="2147483683" r:id="rId15"/>
    <p:sldLayoutId id="2147484486" r:id="rId16"/>
    <p:sldLayoutId id="2147484484" r:id="rId17"/>
    <p:sldLayoutId id="2147484483" r:id="rId18"/>
    <p:sldLayoutId id="2147484478" r:id="rId19"/>
    <p:sldLayoutId id="2147484479" r:id="rId20"/>
    <p:sldLayoutId id="2147484480" r:id="rId21"/>
    <p:sldLayoutId id="2147484477" r:id="rId22"/>
    <p:sldLayoutId id="2147484487" r:id="rId23"/>
    <p:sldLayoutId id="2147483684" r:id="rId24"/>
    <p:sldLayoutId id="2147483685" r:id="rId25"/>
    <p:sldLayoutId id="2147483686" r:id="rId26"/>
    <p:sldLayoutId id="2147483687" r:id="rId27"/>
    <p:sldLayoutId id="2147483688" r:id="rId28"/>
    <p:sldLayoutId id="2147483689" r:id="rId29"/>
    <p:sldLayoutId id="2147484468" r:id="rId30"/>
    <p:sldLayoutId id="2147484488" r:id="rId31"/>
    <p:sldLayoutId id="2147484469" r:id="rId32"/>
    <p:sldLayoutId id="2147484470" r:id="rId33"/>
    <p:sldLayoutId id="2147484472" r:id="rId34"/>
    <p:sldLayoutId id="2147484473" r:id="rId35"/>
    <p:sldLayoutId id="2147484474" r:id="rId36"/>
    <p:sldLayoutId id="2147483690" r:id="rId37"/>
    <p:sldLayoutId id="2147483691" r:id="rId38"/>
    <p:sldLayoutId id="2147483692" r:id="rId39"/>
  </p:sldLayoutIdLst>
  <p:txStyles>
    <p:titleStyle>
      <a:lvl1pPr algn="ctr" defTabSz="914400" rtl="0" eaLnBrk="1" latinLnBrk="0" hangingPunct="1">
        <a:lnSpc>
          <a:spcPct val="100000"/>
        </a:lnSpc>
        <a:spcBef>
          <a:spcPct val="0"/>
        </a:spcBef>
        <a:buNone/>
        <a:defRPr sz="4400" b="1" i="0" kern="1200">
          <a:solidFill>
            <a:schemeClr val="tx2"/>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100000"/>
        </a:lnSpc>
        <a:spcBef>
          <a:spcPts val="1000"/>
        </a:spcBef>
        <a:spcAft>
          <a:spcPts val="600"/>
        </a:spcAft>
        <a:buFont typeface="Wingdings" pitchFamily="2" charset="2"/>
        <a:buChar char="§"/>
        <a:defRPr sz="2800" b="0" i="0" kern="1200">
          <a:solidFill>
            <a:srgbClr val="4B5563"/>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spcAft>
          <a:spcPts val="600"/>
        </a:spcAft>
        <a:buFont typeface="Wingdings" pitchFamily="2" charset="2"/>
        <a:buChar char="§"/>
        <a:defRPr sz="2400" b="0" i="0" kern="1200">
          <a:solidFill>
            <a:srgbClr val="4B5563"/>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spcAft>
          <a:spcPts val="600"/>
        </a:spcAft>
        <a:buFont typeface="Wingdings" pitchFamily="2" charset="2"/>
        <a:buChar char="§"/>
        <a:defRPr sz="2000" b="0" i="0" kern="1200">
          <a:solidFill>
            <a:srgbClr val="4B5563"/>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b="0" i="0" kern="1200">
          <a:solidFill>
            <a:srgbClr val="4B5563"/>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b="0" i="0" kern="1200">
          <a:solidFill>
            <a:srgbClr val="4B5563"/>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6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4ECF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99877-623C-0721-1AE4-FC732F3FDAEE}"/>
              </a:ext>
            </a:extLst>
          </p:cNvPr>
          <p:cNvSpPr>
            <a:spLocks noGrp="1"/>
          </p:cNvSpPr>
          <p:nvPr>
            <p:ph type="title"/>
          </p:nvPr>
        </p:nvSpPr>
        <p:spPr>
          <a:xfrm>
            <a:off x="1433384" y="365125"/>
            <a:ext cx="992041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3ACC8-BD5E-18DE-5251-9F3B413A3E2D}"/>
              </a:ext>
            </a:extLst>
          </p:cNvPr>
          <p:cNvSpPr>
            <a:spLocks noGrp="1"/>
          </p:cNvSpPr>
          <p:nvPr>
            <p:ph type="body" idx="1"/>
          </p:nvPr>
        </p:nvSpPr>
        <p:spPr>
          <a:xfrm>
            <a:off x="1433384" y="1825625"/>
            <a:ext cx="9920416"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Vertical Text Placeholder 4">
            <a:extLst>
              <a:ext uri="{FF2B5EF4-FFF2-40B4-BE49-F238E27FC236}">
                <a16:creationId xmlns:a16="http://schemas.microsoft.com/office/drawing/2014/main" id="{7912824F-1A5E-D89D-E4CB-6EA94B0126B8}"/>
              </a:ext>
            </a:extLst>
          </p:cNvPr>
          <p:cNvSpPr txBox="1">
            <a:spLocks/>
          </p:cNvSpPr>
          <p:nvPr userDrawn="1"/>
        </p:nvSpPr>
        <p:spPr>
          <a:xfrm rot="16200000">
            <a:off x="9030113" y="3827030"/>
            <a:ext cx="328523" cy="5601564"/>
          </a:xfrm>
          <a:prstGeom prst="rect">
            <a:avLst/>
          </a:prstGeom>
        </p:spPr>
        <p:txBody>
          <a:bodyPr vert="eaVert" anchor="ctr">
            <a:noAutofit/>
          </a:bodyPr>
          <a:lstStyle>
            <a:lvl1pPr marL="0" indent="0" algn="l" defTabSz="914400" rtl="0" eaLnBrk="1" latinLnBrk="0" hangingPunct="1">
              <a:lnSpc>
                <a:spcPct val="100000"/>
              </a:lnSpc>
              <a:spcBef>
                <a:spcPts val="1000"/>
              </a:spcBef>
              <a:spcAft>
                <a:spcPts val="600"/>
              </a:spcAft>
              <a:buFont typeface="Wingdings" pitchFamily="2" charset="2"/>
              <a:buNone/>
              <a:defRPr sz="1100" kern="1200" cap="all" spc="300" baseline="0">
                <a:solidFill>
                  <a:srgbClr val="D1D5DB"/>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Wingdings" pitchFamily="2" charset="2"/>
              <a:buChar char="§"/>
              <a:defRPr sz="2400" kern="1200">
                <a:solidFill>
                  <a:srgbClr val="626B7A"/>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Wingdings" pitchFamily="2" charset="2"/>
              <a:buChar char="§"/>
              <a:defRPr sz="2000" kern="1200">
                <a:solidFill>
                  <a:srgbClr val="626B7A"/>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kern="1200">
                <a:solidFill>
                  <a:srgbClr val="626B7A"/>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kern="1200">
                <a:solidFill>
                  <a:srgbClr val="626B7A"/>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0" i="0">
                <a:latin typeface="Poppins" pitchFamily="2" charset="77"/>
                <a:cs typeface="Poppins" pitchFamily="2" charset="77"/>
              </a:rPr>
              <a:t>Click to edit FOOTER</a:t>
            </a:r>
          </a:p>
        </p:txBody>
      </p:sp>
    </p:spTree>
    <p:extLst>
      <p:ext uri="{BB962C8B-B14F-4D97-AF65-F5344CB8AC3E}">
        <p14:creationId xmlns:p14="http://schemas.microsoft.com/office/powerpoint/2010/main" val="1105650806"/>
      </p:ext>
    </p:extLst>
  </p:cSld>
  <p:clrMap bg1="lt1" tx1="dk1" bg2="lt2" tx2="dk2" accent1="accent1" accent2="accent2" accent3="accent3" accent4="accent4" accent5="accent5" accent6="accent6" hlink="hlink" folHlink="folHlink"/>
  <p:sldLayoutIdLst>
    <p:sldLayoutId id="2147483698" r:id="rId1"/>
    <p:sldLayoutId id="2147484238" r:id="rId2"/>
    <p:sldLayoutId id="2147484239" r:id="rId3"/>
    <p:sldLayoutId id="2147484240" r:id="rId4"/>
    <p:sldLayoutId id="2147484241" r:id="rId5"/>
    <p:sldLayoutId id="2147484242" r:id="rId6"/>
  </p:sldLayoutIdLst>
  <p:txStyles>
    <p:titleStyle>
      <a:lvl1pPr algn="l" defTabSz="914400" rtl="0" eaLnBrk="1" latinLnBrk="0" hangingPunct="1">
        <a:lnSpc>
          <a:spcPct val="100000"/>
        </a:lnSpc>
        <a:spcBef>
          <a:spcPct val="0"/>
        </a:spcBef>
        <a:buNone/>
        <a:defRPr lang="en-US" sz="4400" b="1" i="0" kern="1200" cap="none" baseline="0" dirty="0">
          <a:solidFill>
            <a:schemeClr val="tx2"/>
          </a:solidFill>
          <a:latin typeface="Poppins" pitchFamily="2" charset="77"/>
          <a:ea typeface="Amazon Ember Display Heavy" panose="020F0603020204020204" pitchFamily="34" charset="0"/>
          <a:cs typeface="Poppins" pitchFamily="2" charset="77"/>
        </a:defRPr>
      </a:lvl1pPr>
    </p:titleStyle>
    <p:bodyStyle>
      <a:lvl1pPr marL="228600" indent="-228600" algn="l" defTabSz="914400" rtl="0" eaLnBrk="1" latinLnBrk="0" hangingPunct="1">
        <a:lnSpc>
          <a:spcPct val="100000"/>
        </a:lnSpc>
        <a:spcBef>
          <a:spcPts val="1000"/>
        </a:spcBef>
        <a:spcAft>
          <a:spcPts val="600"/>
        </a:spcAft>
        <a:buFont typeface="Wingdings" pitchFamily="2" charset="2"/>
        <a:buChar char="§"/>
        <a:defRPr sz="2800" b="0" i="0" kern="1200">
          <a:solidFill>
            <a:srgbClr val="626B7A"/>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spcAft>
          <a:spcPts val="600"/>
        </a:spcAft>
        <a:buFont typeface="Wingdings" pitchFamily="2" charset="2"/>
        <a:buChar char="§"/>
        <a:defRPr sz="2400" b="0" i="0" kern="1200">
          <a:solidFill>
            <a:srgbClr val="626B7A"/>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spcAft>
          <a:spcPts val="600"/>
        </a:spcAft>
        <a:buFont typeface="Wingdings" pitchFamily="2" charset="2"/>
        <a:buChar char="§"/>
        <a:defRPr sz="2000" b="0" i="0" kern="1200">
          <a:solidFill>
            <a:srgbClr val="626B7A"/>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b="0" i="0" kern="1200">
          <a:solidFill>
            <a:srgbClr val="626B7A"/>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b="0" i="0" kern="1200">
          <a:solidFill>
            <a:srgbClr val="626B7A"/>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4ECF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99877-623C-0721-1AE4-FC732F3FDAEE}"/>
              </a:ext>
            </a:extLst>
          </p:cNvPr>
          <p:cNvSpPr>
            <a:spLocks noGrp="1"/>
          </p:cNvSpPr>
          <p:nvPr>
            <p:ph type="title"/>
          </p:nvPr>
        </p:nvSpPr>
        <p:spPr>
          <a:xfrm>
            <a:off x="1135792" y="365125"/>
            <a:ext cx="9920416" cy="854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A3ACC8-BD5E-18DE-5251-9F3B413A3E2D}"/>
              </a:ext>
            </a:extLst>
          </p:cNvPr>
          <p:cNvSpPr>
            <a:spLocks noGrp="1"/>
          </p:cNvSpPr>
          <p:nvPr>
            <p:ph type="body" idx="1"/>
          </p:nvPr>
        </p:nvSpPr>
        <p:spPr>
          <a:xfrm>
            <a:off x="1135792" y="1825625"/>
            <a:ext cx="9920416"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4E5F882-D239-D3D5-39F7-47F734C73351}"/>
              </a:ext>
            </a:extLst>
          </p:cNvPr>
          <p:cNvPicPr>
            <a:picLocks noChangeAspect="1"/>
          </p:cNvPicPr>
          <p:nvPr userDrawn="1"/>
        </p:nvPicPr>
        <p:blipFill rotWithShape="1">
          <a:blip r:embed="rId49" cstate="print">
            <a:extLst>
              <a:ext uri="{28A0092B-C50C-407E-A947-70E740481C1C}">
                <a14:useLocalDpi xmlns:a14="http://schemas.microsoft.com/office/drawing/2010/main"/>
              </a:ext>
            </a:extLst>
          </a:blip>
          <a:srcRect l="-7376"/>
          <a:stretch/>
        </p:blipFill>
        <p:spPr>
          <a:xfrm>
            <a:off x="11471635" y="6290419"/>
            <a:ext cx="514956" cy="366729"/>
          </a:xfrm>
          <a:prstGeom prst="rect">
            <a:avLst/>
          </a:prstGeom>
        </p:spPr>
      </p:pic>
    </p:spTree>
    <p:extLst>
      <p:ext uri="{BB962C8B-B14F-4D97-AF65-F5344CB8AC3E}">
        <p14:creationId xmlns:p14="http://schemas.microsoft.com/office/powerpoint/2010/main" val="3877446972"/>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97"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94" r:id="rId22"/>
    <p:sldLayoutId id="2147484266" r:id="rId23"/>
    <p:sldLayoutId id="2147484267" r:id="rId24"/>
    <p:sldLayoutId id="2147484268" r:id="rId25"/>
    <p:sldLayoutId id="2147484269" r:id="rId26"/>
    <p:sldLayoutId id="2147484270" r:id="rId27"/>
    <p:sldLayoutId id="2147484271" r:id="rId28"/>
    <p:sldLayoutId id="2147484272" r:id="rId29"/>
    <p:sldLayoutId id="2147484273" r:id="rId30"/>
    <p:sldLayoutId id="2147484274" r:id="rId31"/>
    <p:sldLayoutId id="2147484275" r:id="rId32"/>
    <p:sldLayoutId id="2147484298" r:id="rId33"/>
    <p:sldLayoutId id="2147484296" r:id="rId34"/>
    <p:sldLayoutId id="2147484276" r:id="rId35"/>
    <p:sldLayoutId id="2147484277" r:id="rId36"/>
    <p:sldLayoutId id="2147484278" r:id="rId37"/>
    <p:sldLayoutId id="2147484279" r:id="rId38"/>
    <p:sldLayoutId id="2147484280" r:id="rId39"/>
    <p:sldLayoutId id="2147484281" r:id="rId40"/>
    <p:sldLayoutId id="2147484282" r:id="rId41"/>
    <p:sldLayoutId id="2147484283" r:id="rId42"/>
    <p:sldLayoutId id="2147484466" r:id="rId43"/>
    <p:sldLayoutId id="2147484467" r:id="rId44"/>
    <p:sldLayoutId id="2147484500" r:id="rId45"/>
    <p:sldLayoutId id="2147484501" r:id="rId46"/>
    <p:sldLayoutId id="2147484502" r:id="rId47"/>
  </p:sldLayoutIdLst>
  <p:txStyles>
    <p:titleStyle>
      <a:lvl1pPr algn="ctr" defTabSz="914400" rtl="0" eaLnBrk="1" latinLnBrk="0" hangingPunct="1">
        <a:lnSpc>
          <a:spcPct val="100000"/>
        </a:lnSpc>
        <a:spcBef>
          <a:spcPct val="0"/>
        </a:spcBef>
        <a:buNone/>
        <a:defRPr sz="4400" b="1" i="0" kern="1200">
          <a:solidFill>
            <a:schemeClr val="tx2"/>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100000"/>
        </a:lnSpc>
        <a:spcBef>
          <a:spcPts val="1000"/>
        </a:spcBef>
        <a:spcAft>
          <a:spcPts val="600"/>
        </a:spcAft>
        <a:buFont typeface="Wingdings" pitchFamily="2" charset="2"/>
        <a:buChar char="§"/>
        <a:defRPr sz="2800" kern="1200">
          <a:solidFill>
            <a:srgbClr val="4B5563"/>
          </a:solidFill>
          <a:latin typeface="Poppins" pitchFamily="2" charset="77"/>
          <a:ea typeface="+mn-ea"/>
          <a:cs typeface="Poppins" pitchFamily="2" charset="77"/>
        </a:defRPr>
      </a:lvl1pPr>
      <a:lvl2pPr marL="685800" indent="-228600" algn="l" defTabSz="914400" rtl="0" eaLnBrk="1" latinLnBrk="0" hangingPunct="1">
        <a:lnSpc>
          <a:spcPct val="100000"/>
        </a:lnSpc>
        <a:spcBef>
          <a:spcPts val="500"/>
        </a:spcBef>
        <a:spcAft>
          <a:spcPts val="600"/>
        </a:spcAft>
        <a:buFont typeface="Wingdings" pitchFamily="2" charset="2"/>
        <a:buChar char="§"/>
        <a:defRPr sz="2400" kern="1200">
          <a:solidFill>
            <a:srgbClr val="4B5563"/>
          </a:solidFill>
          <a:latin typeface="Poppins" pitchFamily="2" charset="77"/>
          <a:ea typeface="+mn-ea"/>
          <a:cs typeface="Poppins" pitchFamily="2" charset="77"/>
        </a:defRPr>
      </a:lvl2pPr>
      <a:lvl3pPr marL="1143000" indent="-228600" algn="l" defTabSz="914400" rtl="0" eaLnBrk="1" latinLnBrk="0" hangingPunct="1">
        <a:lnSpc>
          <a:spcPct val="100000"/>
        </a:lnSpc>
        <a:spcBef>
          <a:spcPts val="500"/>
        </a:spcBef>
        <a:spcAft>
          <a:spcPts val="600"/>
        </a:spcAft>
        <a:buFont typeface="Wingdings" pitchFamily="2" charset="2"/>
        <a:buChar char="§"/>
        <a:defRPr sz="2000" kern="1200">
          <a:solidFill>
            <a:srgbClr val="4B5563"/>
          </a:solidFill>
          <a:latin typeface="Poppins" pitchFamily="2" charset="77"/>
          <a:ea typeface="+mn-ea"/>
          <a:cs typeface="Poppins" pitchFamily="2" charset="77"/>
        </a:defRPr>
      </a:lvl3pPr>
      <a:lvl4pPr marL="1600200" indent="-228600" algn="l" defTabSz="914400" rtl="0" eaLnBrk="1" latinLnBrk="0" hangingPunct="1">
        <a:lnSpc>
          <a:spcPct val="100000"/>
        </a:lnSpc>
        <a:spcBef>
          <a:spcPts val="500"/>
        </a:spcBef>
        <a:spcAft>
          <a:spcPts val="600"/>
        </a:spcAft>
        <a:buFont typeface="Wingdings" pitchFamily="2" charset="2"/>
        <a:buChar char="§"/>
        <a:defRPr sz="1800" kern="1200">
          <a:solidFill>
            <a:srgbClr val="4B5563"/>
          </a:solidFill>
          <a:latin typeface="Poppins" pitchFamily="2" charset="77"/>
          <a:ea typeface="+mn-ea"/>
          <a:cs typeface="Poppins" pitchFamily="2" charset="77"/>
        </a:defRPr>
      </a:lvl4pPr>
      <a:lvl5pPr marL="2057400" indent="-228600" algn="l" defTabSz="914400" rtl="0" eaLnBrk="1" latinLnBrk="0" hangingPunct="1">
        <a:lnSpc>
          <a:spcPct val="100000"/>
        </a:lnSpc>
        <a:spcBef>
          <a:spcPts val="500"/>
        </a:spcBef>
        <a:spcAft>
          <a:spcPts val="600"/>
        </a:spcAft>
        <a:buFont typeface="Wingdings" pitchFamily="2" charset="2"/>
        <a:buChar char="§"/>
        <a:defRPr sz="1800" kern="1200">
          <a:solidFill>
            <a:srgbClr val="4B5563"/>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6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alpha val="80000"/>
          </a:schemeClr>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09600" y="636493"/>
            <a:ext cx="10972800" cy="1054081"/>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1400"/>
              <a:buNone/>
              <a:defRPr sz="1800">
                <a:solidFill>
                  <a:schemeClr val="dk1"/>
                </a:solidFill>
              </a:defRPr>
            </a:lvl2pPr>
            <a:lvl3pPr lvl="2">
              <a:spcBef>
                <a:spcPts val="0"/>
              </a:spcBef>
              <a:spcAft>
                <a:spcPts val="0"/>
              </a:spcAft>
              <a:buClr>
                <a:schemeClr val="dk1"/>
              </a:buClr>
              <a:buSzPts val="1400"/>
              <a:buNone/>
              <a:defRPr sz="1800">
                <a:solidFill>
                  <a:schemeClr val="dk1"/>
                </a:solidFill>
              </a:defRPr>
            </a:lvl3pPr>
            <a:lvl4pPr lvl="3">
              <a:spcBef>
                <a:spcPts val="0"/>
              </a:spcBef>
              <a:spcAft>
                <a:spcPts val="0"/>
              </a:spcAft>
              <a:buClr>
                <a:schemeClr val="dk1"/>
              </a:buClr>
              <a:buSzPts val="1400"/>
              <a:buNone/>
              <a:defRPr sz="1800">
                <a:solidFill>
                  <a:schemeClr val="dk1"/>
                </a:solidFill>
              </a:defRPr>
            </a:lvl4pPr>
            <a:lvl5pPr lvl="4">
              <a:spcBef>
                <a:spcPts val="0"/>
              </a:spcBef>
              <a:spcAft>
                <a:spcPts val="0"/>
              </a:spcAft>
              <a:buClr>
                <a:schemeClr val="dk1"/>
              </a:buClr>
              <a:buSzPts val="1400"/>
              <a:buNone/>
              <a:defRPr sz="1800">
                <a:solidFill>
                  <a:schemeClr val="dk1"/>
                </a:solidFill>
              </a:defRPr>
            </a:lvl5pPr>
            <a:lvl6pPr lvl="5">
              <a:spcBef>
                <a:spcPts val="0"/>
              </a:spcBef>
              <a:spcAft>
                <a:spcPts val="0"/>
              </a:spcAft>
              <a:buClr>
                <a:schemeClr val="dk1"/>
              </a:buClr>
              <a:buSzPts val="1400"/>
              <a:buNone/>
              <a:defRPr sz="1800">
                <a:solidFill>
                  <a:schemeClr val="dk1"/>
                </a:solidFill>
              </a:defRPr>
            </a:lvl6pPr>
            <a:lvl7pPr lvl="6">
              <a:spcBef>
                <a:spcPts val="0"/>
              </a:spcBef>
              <a:spcAft>
                <a:spcPts val="0"/>
              </a:spcAft>
              <a:buClr>
                <a:schemeClr val="dk1"/>
              </a:buClr>
              <a:buSzPts val="1400"/>
              <a:buNone/>
              <a:defRPr sz="1800">
                <a:solidFill>
                  <a:schemeClr val="dk1"/>
                </a:solidFill>
              </a:defRPr>
            </a:lvl7pPr>
            <a:lvl8pPr lvl="7">
              <a:spcBef>
                <a:spcPts val="0"/>
              </a:spcBef>
              <a:spcAft>
                <a:spcPts val="0"/>
              </a:spcAft>
              <a:buClr>
                <a:schemeClr val="dk1"/>
              </a:buClr>
              <a:buSzPts val="1400"/>
              <a:buNone/>
              <a:defRPr sz="1800">
                <a:solidFill>
                  <a:schemeClr val="dk1"/>
                </a:solidFill>
              </a:defRPr>
            </a:lvl8pPr>
            <a:lvl9pPr lvl="8">
              <a:spcBef>
                <a:spcPts val="0"/>
              </a:spcBef>
              <a:spcAft>
                <a:spcPts val="0"/>
              </a:spcAft>
              <a:buClr>
                <a:schemeClr val="dk1"/>
              </a:buClr>
              <a:buSzPts val="1400"/>
              <a:buNone/>
              <a:defRPr sz="1800">
                <a:solidFill>
                  <a:schemeClr val="dk1"/>
                </a:solidFill>
              </a:defRPr>
            </a:lvl9pPr>
          </a:lstStyle>
          <a:p>
            <a:endParaRPr/>
          </a:p>
        </p:txBody>
      </p:sp>
      <p:sp>
        <p:nvSpPr>
          <p:cNvPr id="11" name="Google Shape;11;p3"/>
          <p:cNvSpPr txBox="1">
            <a:spLocks noGrp="1"/>
          </p:cNvSpPr>
          <p:nvPr>
            <p:ph type="body" idx="1"/>
          </p:nvPr>
        </p:nvSpPr>
        <p:spPr>
          <a:xfrm>
            <a:off x="623888" y="1825626"/>
            <a:ext cx="10943891" cy="1226100"/>
          </a:xfrm>
          <a:prstGeom prst="rect">
            <a:avLst/>
          </a:prstGeom>
          <a:noFill/>
          <a:ln>
            <a:noFill/>
          </a:ln>
        </p:spPr>
        <p:txBody>
          <a:bodyPr spcFirstLastPara="1" wrap="square" lIns="0" tIns="0" rIns="0" bIns="0" anchor="t" anchorCtr="0">
            <a:spAutoFit/>
          </a:bodyPr>
          <a:lstStyle>
            <a:lvl1pPr marL="457200" marR="0" lvl="0"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2pPr>
            <a:lvl3pPr marL="1371600" marR="0" lvl="2"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3pPr>
            <a:lvl4pPr marL="1828800" marR="0" lvl="3"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4pPr>
            <a:lvl5pPr marL="2286000" marR="0" lvl="4"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5pPr>
            <a:lvl6pPr marL="2743200" marR="0" lvl="5"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6pPr>
            <a:lvl7pPr marL="3200400" marR="0" lvl="6"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7pPr>
            <a:lvl8pPr marL="3657600" marR="0" lvl="7"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8pPr>
            <a:lvl9pPr marL="4114800" marR="0" lvl="8" indent="-330200" algn="l" rtl="0">
              <a:lnSpc>
                <a:spcPct val="140000"/>
              </a:lnSpc>
              <a:spcBef>
                <a:spcPts val="1000"/>
              </a:spcBef>
              <a:spcAft>
                <a:spcPts val="0"/>
              </a:spcAft>
              <a:buClr>
                <a:schemeClr val="dk1"/>
              </a:buClr>
              <a:buSzPts val="1600"/>
              <a:buFont typeface="Open Sans"/>
              <a:buChar char="•"/>
              <a:defRPr sz="1600" i="0" u="none" strike="noStrike" cap="none">
                <a:solidFill>
                  <a:schemeClr val="dk1"/>
                </a:solidFill>
                <a:latin typeface="Open Sans"/>
                <a:ea typeface="Open Sans"/>
                <a:cs typeface="Open Sans"/>
                <a:sym typeface="Open Sans"/>
              </a:defRPr>
            </a:lvl9pPr>
          </a:lstStyle>
          <a:p>
            <a:endParaRPr/>
          </a:p>
        </p:txBody>
      </p:sp>
      <p:sp>
        <p:nvSpPr>
          <p:cNvPr id="12" name="Google Shape;12;p3"/>
          <p:cNvSpPr txBox="1">
            <a:spLocks noGrp="1"/>
          </p:cNvSpPr>
          <p:nvPr>
            <p:ph type="sldNum" idx="12"/>
          </p:nvPr>
        </p:nvSpPr>
        <p:spPr>
          <a:xfrm>
            <a:off x="8824579" y="6318044"/>
            <a:ext cx="2743200" cy="339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tx1"/>
                </a:solidFill>
                <a:latin typeface="Open Sans"/>
                <a:ea typeface="Open Sans"/>
                <a:cs typeface="Open Sans"/>
                <a:sym typeface="Open Sans"/>
              </a:defRPr>
            </a:lvl1pPr>
            <a:lvl2pPr marL="0" marR="0" lvl="1" indent="0" algn="r" rtl="0">
              <a:spcBef>
                <a:spcPts val="0"/>
              </a:spcBef>
              <a:buNone/>
              <a:defRPr sz="900" b="0" i="0" u="none" strike="noStrike" cap="none">
                <a:solidFill>
                  <a:schemeClr val="dk1"/>
                </a:solidFill>
                <a:latin typeface="Open Sans"/>
                <a:ea typeface="Open Sans"/>
                <a:cs typeface="Open Sans"/>
                <a:sym typeface="Open Sans"/>
              </a:defRPr>
            </a:lvl2pPr>
            <a:lvl3pPr marL="0" marR="0" lvl="2" indent="0" algn="r" rtl="0">
              <a:spcBef>
                <a:spcPts val="0"/>
              </a:spcBef>
              <a:buNone/>
              <a:defRPr sz="900" b="0" i="0" u="none" strike="noStrike" cap="none">
                <a:solidFill>
                  <a:schemeClr val="dk1"/>
                </a:solidFill>
                <a:latin typeface="Open Sans"/>
                <a:ea typeface="Open Sans"/>
                <a:cs typeface="Open Sans"/>
                <a:sym typeface="Open Sans"/>
              </a:defRPr>
            </a:lvl3pPr>
            <a:lvl4pPr marL="0" marR="0" lvl="3" indent="0" algn="r" rtl="0">
              <a:spcBef>
                <a:spcPts val="0"/>
              </a:spcBef>
              <a:buNone/>
              <a:defRPr sz="900" b="0" i="0" u="none" strike="noStrike" cap="none">
                <a:solidFill>
                  <a:schemeClr val="dk1"/>
                </a:solidFill>
                <a:latin typeface="Open Sans"/>
                <a:ea typeface="Open Sans"/>
                <a:cs typeface="Open Sans"/>
                <a:sym typeface="Open Sans"/>
              </a:defRPr>
            </a:lvl4pPr>
            <a:lvl5pPr marL="0" marR="0" lvl="4" indent="0" algn="r" rtl="0">
              <a:spcBef>
                <a:spcPts val="0"/>
              </a:spcBef>
              <a:buNone/>
              <a:defRPr sz="900" b="0" i="0" u="none" strike="noStrike" cap="none">
                <a:solidFill>
                  <a:schemeClr val="dk1"/>
                </a:solidFill>
                <a:latin typeface="Open Sans"/>
                <a:ea typeface="Open Sans"/>
                <a:cs typeface="Open Sans"/>
                <a:sym typeface="Open Sans"/>
              </a:defRPr>
            </a:lvl5pPr>
            <a:lvl6pPr marL="0" marR="0" lvl="5" indent="0" algn="r" rtl="0">
              <a:spcBef>
                <a:spcPts val="0"/>
              </a:spcBef>
              <a:buNone/>
              <a:defRPr sz="900" b="0" i="0" u="none" strike="noStrike" cap="none">
                <a:solidFill>
                  <a:schemeClr val="dk1"/>
                </a:solidFill>
                <a:latin typeface="Open Sans"/>
                <a:ea typeface="Open Sans"/>
                <a:cs typeface="Open Sans"/>
                <a:sym typeface="Open Sans"/>
              </a:defRPr>
            </a:lvl6pPr>
            <a:lvl7pPr marL="0" marR="0" lvl="6" indent="0" algn="r" rtl="0">
              <a:spcBef>
                <a:spcPts val="0"/>
              </a:spcBef>
              <a:buNone/>
              <a:defRPr sz="900" b="0" i="0" u="none" strike="noStrike" cap="none">
                <a:solidFill>
                  <a:schemeClr val="dk1"/>
                </a:solidFill>
                <a:latin typeface="Open Sans"/>
                <a:ea typeface="Open Sans"/>
                <a:cs typeface="Open Sans"/>
                <a:sym typeface="Open Sans"/>
              </a:defRPr>
            </a:lvl7pPr>
            <a:lvl8pPr marL="0" marR="0" lvl="7" indent="0" algn="r" rtl="0">
              <a:spcBef>
                <a:spcPts val="0"/>
              </a:spcBef>
              <a:buNone/>
              <a:defRPr sz="900" b="0" i="0" u="none" strike="noStrike" cap="none">
                <a:solidFill>
                  <a:schemeClr val="dk1"/>
                </a:solidFill>
                <a:latin typeface="Open Sans"/>
                <a:ea typeface="Open Sans"/>
                <a:cs typeface="Open Sans"/>
                <a:sym typeface="Open Sans"/>
              </a:defRPr>
            </a:lvl8pPr>
            <a:lvl9pPr marL="0" marR="0" lvl="8" indent="0" algn="r" rtl="0">
              <a:spcBef>
                <a:spcPts val="0"/>
              </a:spcBef>
              <a:buNone/>
              <a:defRPr sz="900" b="0" i="0" u="none" strike="noStrike" cap="none">
                <a:solidFill>
                  <a:schemeClr val="dk1"/>
                </a:solidFill>
                <a:latin typeface="Open Sans"/>
                <a:ea typeface="Open Sans"/>
                <a:cs typeface="Open Sans"/>
                <a:sym typeface="Open Sans"/>
              </a:defRPr>
            </a:lvl9pPr>
          </a:lstStyle>
          <a:p>
            <a:r>
              <a:rPr lang="en-GB"/>
              <a:t>Page </a:t>
            </a:r>
            <a:fld id="{00000000-1234-1234-1234-123412341234}" type="slidenum">
              <a:rPr lang="en-GB" smtClean="0"/>
              <a:pPr/>
              <a:t>‹#›</a:t>
            </a:fld>
            <a:endParaRPr/>
          </a:p>
        </p:txBody>
      </p:sp>
      <p:sp>
        <p:nvSpPr>
          <p:cNvPr id="5" name="Footer Placeholder 4">
            <a:extLst>
              <a:ext uri="{FF2B5EF4-FFF2-40B4-BE49-F238E27FC236}">
                <a16:creationId xmlns:a16="http://schemas.microsoft.com/office/drawing/2014/main" id="{4D3A51C0-13EA-7D86-1FCD-16BBBE654E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Confidential - Not to be shared externally</a:t>
            </a:r>
          </a:p>
        </p:txBody>
      </p:sp>
    </p:spTree>
    <p:extLst>
      <p:ext uri="{BB962C8B-B14F-4D97-AF65-F5344CB8AC3E}">
        <p14:creationId xmlns:p14="http://schemas.microsoft.com/office/powerpoint/2010/main" val="3688495102"/>
      </p:ext>
    </p:extLst>
  </p:cSld>
  <p:clrMap bg1="lt1" tx1="dk1" bg2="dk2" tx2="lt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287">
          <p15:clr>
            <a:srgbClr val="F26B43"/>
          </p15:clr>
        </p15:guide>
        <p15:guide id="2" pos="3772">
          <p15:clr>
            <a:srgbClr val="F26B43"/>
          </p15:clr>
        </p15:guide>
        <p15:guide id="3" pos="3885">
          <p15:clr>
            <a:srgbClr val="F26B43"/>
          </p15:clr>
        </p15:guide>
        <p15:guide id="4" orient="horz" pos="3929">
          <p15:clr>
            <a:srgbClr val="F26B43"/>
          </p15:clr>
        </p15:guide>
        <p15:guide id="5" pos="393">
          <p15:clr>
            <a:srgbClr val="F26B43"/>
          </p15:clr>
        </p15:guide>
        <p15:guide id="6" orient="horz" pos="3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3b1577a873e_1_38"/>
          <p:cNvSpPr txBox="1">
            <a:spLocks noGrp="1"/>
          </p:cNvSpPr>
          <p:nvPr>
            <p:ph type="ctrTitle"/>
          </p:nvPr>
        </p:nvSpPr>
        <p:spPr>
          <a:xfrm>
            <a:off x="623888" y="1991371"/>
            <a:ext cx="6207836" cy="1319388"/>
          </a:xfrm>
          <a:prstGeom prst="rect">
            <a:avLst/>
          </a:prstGeom>
        </p:spPr>
        <p:txBody>
          <a:bodyPr spcFirstLastPara="1" wrap="square" lIns="0" tIns="0" rIns="0" bIns="0" anchor="t" anchorCtr="0">
            <a:noAutofit/>
          </a:bodyPr>
          <a:lstStyle/>
          <a:p>
            <a:pPr lvl="0"/>
            <a:r>
              <a:rPr lang="en-US" sz="4800" b="0" dirty="0">
                <a:solidFill>
                  <a:schemeClr val="bg2"/>
                </a:solidFill>
                <a:latin typeface="Roboto" panose="02000000000000000000" pitchFamily="2" charset="0"/>
                <a:ea typeface="Roboto" panose="02000000000000000000" pitchFamily="2" charset="0"/>
              </a:rPr>
              <a:t>Avetta problem statement workbook</a:t>
            </a:r>
          </a:p>
        </p:txBody>
      </p:sp>
      <p:pic>
        <p:nvPicPr>
          <p:cNvPr id="8" name="Picture Placeholder 7">
            <a:extLst>
              <a:ext uri="{FF2B5EF4-FFF2-40B4-BE49-F238E27FC236}">
                <a16:creationId xmlns:a16="http://schemas.microsoft.com/office/drawing/2014/main" id="{2DBFA9B7-24A0-AEAF-709E-6649ED9EB023}"/>
              </a:ext>
            </a:extLst>
          </p:cNvPr>
          <p:cNvPicPr>
            <a:picLocks noGrp="1" noChangeAspect="1"/>
          </p:cNvPicPr>
          <p:nvPr>
            <p:ph type="pic" sz="quarter" idx="10"/>
          </p:nvPr>
        </p:nvPicPr>
        <p:blipFill>
          <a:blip r:embed="rId3"/>
          <a:srcRect l="13630" r="39752"/>
          <a:stretch>
            <a:fillRect/>
          </a:stretch>
        </p:blipFill>
        <p:spPr>
          <a:xfrm>
            <a:off x="7393361" y="-1"/>
            <a:ext cx="4806590" cy="686984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3" name="Title 2">
            <a:extLst>
              <a:ext uri="{FF2B5EF4-FFF2-40B4-BE49-F238E27FC236}">
                <a16:creationId xmlns:a16="http://schemas.microsoft.com/office/drawing/2014/main" id="{2DE3E7D0-2145-578E-6B07-A8D97BD99BEE}"/>
              </a:ext>
            </a:extLst>
          </p:cNvPr>
          <p:cNvSpPr>
            <a:spLocks noGrp="1"/>
          </p:cNvSpPr>
          <p:nvPr>
            <p:ph type="title"/>
          </p:nvPr>
        </p:nvSpPr>
        <p:spPr/>
        <p:txBody>
          <a:bodyPr/>
          <a:lstStyle/>
          <a:p>
            <a:r>
              <a:rPr lang="en-US" sz="4000" dirty="0">
                <a:solidFill>
                  <a:schemeClr val="bg2"/>
                </a:solidFill>
                <a:latin typeface="Roboto" panose="02000000000000000000" pitchFamily="2" charset="0"/>
                <a:ea typeface="Roboto" panose="02000000000000000000" pitchFamily="2" charset="0"/>
              </a:rPr>
              <a:t>Drive commitment with a problem statement</a:t>
            </a:r>
          </a:p>
        </p:txBody>
      </p:sp>
      <p:sp>
        <p:nvSpPr>
          <p:cNvPr id="7" name="TextBox 6"/>
          <p:cNvSpPr txBox="1"/>
          <p:nvPr/>
        </p:nvSpPr>
        <p:spPr>
          <a:xfrm>
            <a:off x="726791" y="2754643"/>
            <a:ext cx="8490782" cy="216982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latin typeface="Open Sans" pitchFamily="2" charset="0"/>
                <a:ea typeface="Open Sans" pitchFamily="2" charset="0"/>
                <a:cs typeface="Open Sans" pitchFamily="2" charset="0"/>
              </a:rPr>
              <a:t>Make the problem statement “a thing” with your sponsor</a:t>
            </a:r>
          </a:p>
          <a:p>
            <a:pPr marL="342900" indent="-342900">
              <a:spcAft>
                <a:spcPts val="600"/>
              </a:spcAft>
              <a:buFont typeface="Arial" panose="020B0604020202020204" pitchFamily="34" charset="0"/>
              <a:buChar char="•"/>
            </a:pPr>
            <a:r>
              <a:rPr lang="en-US" sz="2000" dirty="0">
                <a:latin typeface="Open Sans" pitchFamily="2" charset="0"/>
                <a:ea typeface="Open Sans" pitchFamily="2" charset="0"/>
                <a:cs typeface="Open Sans" pitchFamily="2" charset="0"/>
              </a:rPr>
              <a:t>Once the sponsor and you agree on the problem statement, you are ready for the kick-off meeting</a:t>
            </a:r>
          </a:p>
          <a:p>
            <a:pPr marL="342900" indent="-342900">
              <a:spcAft>
                <a:spcPts val="600"/>
              </a:spcAft>
              <a:buFont typeface="Arial" panose="020B0604020202020204" pitchFamily="34" charset="0"/>
              <a:buChar char="•"/>
            </a:pPr>
            <a:r>
              <a:rPr lang="en-US" sz="2000" dirty="0">
                <a:latin typeface="Open Sans" pitchFamily="2" charset="0"/>
                <a:ea typeface="Open Sans" pitchFamily="2" charset="0"/>
                <a:cs typeface="Open Sans" pitchFamily="2" charset="0"/>
              </a:rPr>
              <a:t>The project charter is a high-level view of your future state design</a:t>
            </a:r>
          </a:p>
          <a:p>
            <a:pPr marL="342900" indent="-342900">
              <a:spcAft>
                <a:spcPts val="600"/>
              </a:spcAft>
              <a:buFont typeface="Arial" panose="020B0604020202020204" pitchFamily="34" charset="0"/>
              <a:buChar char="•"/>
            </a:pPr>
            <a:r>
              <a:rPr lang="en-US" sz="2000" dirty="0">
                <a:latin typeface="Open Sans" pitchFamily="2" charset="0"/>
                <a:ea typeface="Open Sans" pitchFamily="2" charset="0"/>
                <a:cs typeface="Open Sans" pitchFamily="2" charset="0"/>
              </a:rPr>
              <a:t>Additionally, the project charter will serve as the basis for your communications presentation to stakeholders</a:t>
            </a:r>
          </a:p>
        </p:txBody>
      </p:sp>
      <p:sp>
        <p:nvSpPr>
          <p:cNvPr id="14" name="TextBox 13"/>
          <p:cNvSpPr txBox="1"/>
          <p:nvPr/>
        </p:nvSpPr>
        <p:spPr>
          <a:xfrm>
            <a:off x="606586" y="1658865"/>
            <a:ext cx="10961526" cy="830997"/>
          </a:xfrm>
          <a:prstGeom prst="rect">
            <a:avLst/>
          </a:prstGeom>
          <a:noFill/>
        </p:spPr>
        <p:txBody>
          <a:bodyPr wrap="square" rtlCol="0">
            <a:spAutoFit/>
          </a:bodyPr>
          <a:lstStyle/>
          <a:p>
            <a:r>
              <a:rPr lang="en-US" sz="2400" dirty="0">
                <a:latin typeface="Open Sans" pitchFamily="2" charset="0"/>
                <a:ea typeface="Open Sans" pitchFamily="2" charset="0"/>
                <a:cs typeface="Open Sans" pitchFamily="2" charset="0"/>
              </a:rPr>
              <a:t>A well-developed problem statement can motivate by identifying pain points and potential solutions through the Avetta platform.</a:t>
            </a:r>
          </a:p>
        </p:txBody>
      </p:sp>
    </p:spTree>
    <p:extLst>
      <p:ext uri="{BB962C8B-B14F-4D97-AF65-F5344CB8AC3E}">
        <p14:creationId xmlns:p14="http://schemas.microsoft.com/office/powerpoint/2010/main" val="14230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508" y="489358"/>
            <a:ext cx="10944225" cy="775776"/>
          </a:xfrm>
          <a:noFill/>
          <a:ln>
            <a:noFill/>
          </a:ln>
        </p:spPr>
        <p:txBody>
          <a:bodyPr spcFirstLastPara="1" vert="horz" wrap="square" lIns="91425" tIns="91425" rIns="91425" bIns="91425" rtlCol="0" anchor="ctr" anchorCtr="0">
            <a:noAutofit/>
          </a:bodyPr>
          <a:lstStyle/>
          <a:p>
            <a:r>
              <a:rPr lang="en-US" sz="4000" dirty="0">
                <a:solidFill>
                  <a:schemeClr val="bg2"/>
                </a:solidFill>
                <a:latin typeface="Roboto" panose="02000000000000000000" pitchFamily="2" charset="0"/>
                <a:ea typeface="Roboto" panose="02000000000000000000" pitchFamily="2" charset="0"/>
              </a:rPr>
              <a:t>The problem statement and why you need one</a:t>
            </a:r>
          </a:p>
        </p:txBody>
      </p:sp>
      <p:sp>
        <p:nvSpPr>
          <p:cNvPr id="4" name="Text Placeholder 3"/>
          <p:cNvSpPr>
            <a:spLocks noGrp="1"/>
          </p:cNvSpPr>
          <p:nvPr>
            <p:ph type="body" idx="4294967295"/>
          </p:nvPr>
        </p:nvSpPr>
        <p:spPr>
          <a:xfrm>
            <a:off x="605642" y="1357952"/>
            <a:ext cx="5826689" cy="4519186"/>
          </a:xfrm>
        </p:spPr>
        <p:txBody>
          <a:bodyPr/>
          <a:lstStyle/>
          <a:p>
            <a:pPr>
              <a:buSzPct val="100000"/>
            </a:pPr>
            <a:r>
              <a:rPr lang="en-US" sz="1500" dirty="0"/>
              <a:t>A problem statement is the description of an issue, currently existing, which needs to be addressed and resolved</a:t>
            </a:r>
          </a:p>
          <a:p>
            <a:pPr>
              <a:buSzPct val="100000"/>
            </a:pPr>
            <a:r>
              <a:rPr lang="en-US" sz="1500" dirty="0"/>
              <a:t>The problem statement will generate the questions and blockers which need to be resolved for the company to be successful and/or reach its objectives</a:t>
            </a:r>
          </a:p>
          <a:p>
            <a:pPr>
              <a:buSzPct val="100000"/>
            </a:pPr>
            <a:r>
              <a:rPr lang="en-US" sz="1500" dirty="0"/>
              <a:t>Be factual and specific about your situation and link the problem to the pain </a:t>
            </a:r>
          </a:p>
          <a:p>
            <a:pPr>
              <a:buSzPct val="100000"/>
            </a:pPr>
            <a:r>
              <a:rPr lang="en-US" sz="1500" dirty="0"/>
              <a:t>The problem statement is the focal point of any program and can serve as a mission statement and description of scope and objectives</a:t>
            </a:r>
          </a:p>
          <a:p>
            <a:pPr>
              <a:buSzPct val="100000"/>
            </a:pPr>
            <a:r>
              <a:rPr lang="en-US" sz="1500" dirty="0"/>
              <a:t>A good problem statement is clear, understandable, and stated in business terms</a:t>
            </a:r>
          </a:p>
        </p:txBody>
      </p:sp>
      <p:sp>
        <p:nvSpPr>
          <p:cNvPr id="11" name="Rounded Rectangle 10"/>
          <p:cNvSpPr>
            <a:spLocks noChangeAspect="1"/>
          </p:cNvSpPr>
          <p:nvPr/>
        </p:nvSpPr>
        <p:spPr>
          <a:xfrm>
            <a:off x="8352263" y="1357952"/>
            <a:ext cx="3159759" cy="4559371"/>
          </a:xfrm>
          <a:prstGeom prst="roundRect">
            <a:avLst>
              <a:gd name="adj" fmla="val 1039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Roboto" panose="02000000000000000000" pitchFamily="2" charset="0"/>
                <a:ea typeface="Roboto" panose="02000000000000000000" pitchFamily="2" charset="0"/>
              </a:rPr>
              <a:t>The problem statement answers the question – </a:t>
            </a:r>
          </a:p>
          <a:p>
            <a:pPr algn="ctr"/>
            <a:endParaRPr lang="en-US" sz="2400" dirty="0">
              <a:solidFill>
                <a:schemeClr val="bg1"/>
              </a:solidFill>
              <a:latin typeface="Roboto" panose="02000000000000000000" pitchFamily="2" charset="0"/>
              <a:ea typeface="Roboto" panose="02000000000000000000" pitchFamily="2" charset="0"/>
            </a:endParaRPr>
          </a:p>
          <a:p>
            <a:pPr algn="ctr"/>
            <a:r>
              <a:rPr lang="en-US" sz="2400" dirty="0">
                <a:solidFill>
                  <a:schemeClr val="bg1"/>
                </a:solidFill>
                <a:latin typeface="Roboto" panose="02000000000000000000" pitchFamily="2" charset="0"/>
                <a:ea typeface="Roboto" panose="02000000000000000000" pitchFamily="2" charset="0"/>
              </a:rPr>
              <a:t>Why do we need to change?</a:t>
            </a:r>
          </a:p>
        </p:txBody>
      </p:sp>
      <p:cxnSp>
        <p:nvCxnSpPr>
          <p:cNvPr id="6" name="Straight Arrow Connector 5">
            <a:extLst>
              <a:ext uri="{FF2B5EF4-FFF2-40B4-BE49-F238E27FC236}">
                <a16:creationId xmlns:a16="http://schemas.microsoft.com/office/drawing/2014/main" id="{4671E645-3F2D-2A67-0C64-59F89CB6269B}"/>
              </a:ext>
            </a:extLst>
          </p:cNvPr>
          <p:cNvCxnSpPr>
            <a:cxnSpLocks/>
          </p:cNvCxnSpPr>
          <p:nvPr/>
        </p:nvCxnSpPr>
        <p:spPr>
          <a:xfrm>
            <a:off x="7582444" y="3617545"/>
            <a:ext cx="53602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04CED8E3-7CA7-4C98-07AB-CC775D55F932}"/>
              </a:ext>
            </a:extLst>
          </p:cNvPr>
          <p:cNvCxnSpPr>
            <a:cxnSpLocks/>
          </p:cNvCxnSpPr>
          <p:nvPr/>
        </p:nvCxnSpPr>
        <p:spPr>
          <a:xfrm rot="16200000" flipH="1">
            <a:off x="6136277" y="2171378"/>
            <a:ext cx="1925380" cy="966954"/>
          </a:xfrm>
          <a:prstGeom prst="bentConnector3">
            <a:avLst>
              <a:gd name="adj1" fmla="val -221"/>
            </a:avLst>
          </a:prstGeom>
          <a:ln w="19050"/>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A95C21BC-BED2-ABF3-7A63-5483D376EE4F}"/>
              </a:ext>
            </a:extLst>
          </p:cNvPr>
          <p:cNvCxnSpPr>
            <a:cxnSpLocks/>
          </p:cNvCxnSpPr>
          <p:nvPr/>
        </p:nvCxnSpPr>
        <p:spPr>
          <a:xfrm>
            <a:off x="6615490" y="2753710"/>
            <a:ext cx="966954" cy="863835"/>
          </a:xfrm>
          <a:prstGeom prst="bentConnector3">
            <a:avLst>
              <a:gd name="adj1" fmla="val 100000"/>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28A6DE-2A5F-7927-9448-BF7586A5E0B8}"/>
              </a:ext>
            </a:extLst>
          </p:cNvPr>
          <p:cNvCxnSpPr>
            <a:cxnSpLocks/>
          </p:cNvCxnSpPr>
          <p:nvPr/>
        </p:nvCxnSpPr>
        <p:spPr>
          <a:xfrm flipH="1">
            <a:off x="6615490" y="3617545"/>
            <a:ext cx="97012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79C8BE8F-96E8-6562-E7BC-CAF7E16A1393}"/>
              </a:ext>
            </a:extLst>
          </p:cNvPr>
          <p:cNvCxnSpPr>
            <a:cxnSpLocks/>
          </p:cNvCxnSpPr>
          <p:nvPr/>
        </p:nvCxnSpPr>
        <p:spPr>
          <a:xfrm rot="5400000" flipH="1" flipV="1">
            <a:off x="6578095" y="3674743"/>
            <a:ext cx="1061546" cy="947151"/>
          </a:xfrm>
          <a:prstGeom prst="bentConnector3">
            <a:avLst>
              <a:gd name="adj1" fmla="val 628"/>
            </a:avLst>
          </a:prstGeom>
          <a:ln w="19050"/>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BB43A681-2EEA-F169-BC5C-1277839CD3B7}"/>
              </a:ext>
            </a:extLst>
          </p:cNvPr>
          <p:cNvCxnSpPr>
            <a:cxnSpLocks/>
          </p:cNvCxnSpPr>
          <p:nvPr/>
        </p:nvCxnSpPr>
        <p:spPr>
          <a:xfrm rot="5400000" flipH="1" flipV="1">
            <a:off x="6578096" y="4734109"/>
            <a:ext cx="1061546" cy="947151"/>
          </a:xfrm>
          <a:prstGeom prst="bentConnector3">
            <a:avLst>
              <a:gd name="adj1" fmla="val 628"/>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58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4294967295"/>
          </p:nvPr>
        </p:nvSpPr>
        <p:spPr>
          <a:xfrm>
            <a:off x="606424" y="1216841"/>
            <a:ext cx="10961688" cy="4111895"/>
          </a:xfrm>
        </p:spPr>
        <p:txBody>
          <a:bodyPr/>
          <a:lstStyle/>
          <a:p>
            <a:pPr marL="76200" indent="0">
              <a:buNone/>
            </a:pPr>
            <a:r>
              <a:rPr lang="en-US" dirty="0"/>
              <a:t>If you and your sponsor don’t agree on the problem, you certainly won’t agree on the solution. Make sure your problem statement is inclusive of the below answers – be as specific as possible and revise, as necessary. Use facts not opinions or hunches.</a:t>
            </a:r>
          </a:p>
          <a:p>
            <a:pPr lvl="1">
              <a:lnSpc>
                <a:spcPct val="150000"/>
              </a:lnSpc>
              <a:buSzPct val="100000"/>
            </a:pPr>
            <a:r>
              <a:rPr lang="en-US" sz="2000" b="1" dirty="0">
                <a:solidFill>
                  <a:schemeClr val="accent1"/>
                </a:solidFill>
              </a:rPr>
              <a:t>Who</a:t>
            </a:r>
            <a:r>
              <a:rPr lang="en-US" sz="2000" dirty="0"/>
              <a:t> does it affect?</a:t>
            </a:r>
          </a:p>
          <a:p>
            <a:pPr lvl="1">
              <a:lnSpc>
                <a:spcPct val="150000"/>
              </a:lnSpc>
              <a:buSzPct val="100000"/>
            </a:pPr>
            <a:r>
              <a:rPr lang="en-US" sz="2000" b="1" dirty="0">
                <a:solidFill>
                  <a:schemeClr val="accent1"/>
                </a:solidFill>
              </a:rPr>
              <a:t>What</a:t>
            </a:r>
            <a:r>
              <a:rPr lang="en-US" sz="2000" dirty="0"/>
              <a:t> does it affect?</a:t>
            </a:r>
          </a:p>
          <a:p>
            <a:pPr lvl="1">
              <a:lnSpc>
                <a:spcPct val="150000"/>
              </a:lnSpc>
              <a:buSzPct val="100000"/>
            </a:pPr>
            <a:r>
              <a:rPr lang="en-US" sz="2000" b="1" dirty="0">
                <a:solidFill>
                  <a:schemeClr val="accent1"/>
                </a:solidFill>
              </a:rPr>
              <a:t>How</a:t>
            </a:r>
            <a:r>
              <a:rPr lang="en-US" sz="2000" dirty="0"/>
              <a:t> does it affect?</a:t>
            </a:r>
          </a:p>
          <a:p>
            <a:pPr lvl="1">
              <a:lnSpc>
                <a:spcPct val="150000"/>
              </a:lnSpc>
              <a:buSzPct val="100000"/>
            </a:pPr>
            <a:r>
              <a:rPr lang="en-US" sz="2000" b="1" dirty="0">
                <a:solidFill>
                  <a:schemeClr val="accent1"/>
                </a:solidFill>
              </a:rPr>
              <a:t>When</a:t>
            </a:r>
            <a:r>
              <a:rPr lang="en-US" sz="2000" dirty="0"/>
              <a:t> does it affect?</a:t>
            </a:r>
          </a:p>
          <a:p>
            <a:pPr lvl="1">
              <a:lnSpc>
                <a:spcPct val="150000"/>
              </a:lnSpc>
              <a:buSzPct val="100000"/>
            </a:pPr>
            <a:r>
              <a:rPr lang="en-US" sz="2000" b="1" dirty="0">
                <a:solidFill>
                  <a:schemeClr val="accent1"/>
                </a:solidFill>
              </a:rPr>
              <a:t>Where</a:t>
            </a:r>
            <a:r>
              <a:rPr lang="en-US" sz="2000" dirty="0"/>
              <a:t> does it affect?</a:t>
            </a:r>
          </a:p>
        </p:txBody>
      </p:sp>
      <p:sp>
        <p:nvSpPr>
          <p:cNvPr id="5" name="Title 1">
            <a:extLst>
              <a:ext uri="{FF2B5EF4-FFF2-40B4-BE49-F238E27FC236}">
                <a16:creationId xmlns:a16="http://schemas.microsoft.com/office/drawing/2014/main" id="{96B6CC50-50B7-D6D5-C652-B197689A4F28}"/>
              </a:ext>
            </a:extLst>
          </p:cNvPr>
          <p:cNvSpPr>
            <a:spLocks noGrp="1"/>
          </p:cNvSpPr>
          <p:nvPr>
            <p:ph type="title"/>
          </p:nvPr>
        </p:nvSpPr>
        <p:spPr>
          <a:xfrm>
            <a:off x="558786" y="347930"/>
            <a:ext cx="10944225" cy="775776"/>
          </a:xfrm>
          <a:noFill/>
          <a:ln>
            <a:noFill/>
          </a:ln>
        </p:spPr>
        <p:txBody>
          <a:bodyPr spcFirstLastPara="1" vert="horz" wrap="square" lIns="91425" tIns="91425" rIns="91425" bIns="91425" rtlCol="0" anchor="ctr" anchorCtr="0">
            <a:noAutofit/>
          </a:bodyPr>
          <a:lstStyle/>
          <a:p>
            <a:r>
              <a:rPr lang="en-US" sz="4000" dirty="0">
                <a:solidFill>
                  <a:schemeClr val="tx1"/>
                </a:solidFill>
              </a:rPr>
              <a:t>Creating a problem statement – </a:t>
            </a:r>
            <a:r>
              <a:rPr lang="en-US" sz="4000" dirty="0">
                <a:solidFill>
                  <a:schemeClr val="accent1"/>
                </a:solidFill>
              </a:rPr>
              <a:t>option A</a:t>
            </a:r>
          </a:p>
        </p:txBody>
      </p:sp>
    </p:spTree>
    <p:extLst>
      <p:ext uri="{BB962C8B-B14F-4D97-AF65-F5344CB8AC3E}">
        <p14:creationId xmlns:p14="http://schemas.microsoft.com/office/powerpoint/2010/main" val="799534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1287;p14"/>
          <p:cNvGraphicFramePr/>
          <p:nvPr>
            <p:extLst>
              <p:ext uri="{D42A27DB-BD31-4B8C-83A1-F6EECF244321}">
                <p14:modId xmlns:p14="http://schemas.microsoft.com/office/powerpoint/2010/main" val="1223601600"/>
              </p:ext>
            </p:extLst>
          </p:nvPr>
        </p:nvGraphicFramePr>
        <p:xfrm>
          <a:off x="662867" y="1143826"/>
          <a:ext cx="10866266" cy="4784640"/>
        </p:xfrm>
        <a:graphic>
          <a:graphicData uri="http://schemas.openxmlformats.org/drawingml/2006/table">
            <a:tbl>
              <a:tblPr firstRow="1">
                <a:tableStyleId>{3B4B98B0-60AC-42C2-AFA5-B58CD77FA1E5}</a:tableStyleId>
              </a:tblPr>
              <a:tblGrid>
                <a:gridCol w="2536112">
                  <a:extLst>
                    <a:ext uri="{9D8B030D-6E8A-4147-A177-3AD203B41FA5}">
                      <a16:colId xmlns:a16="http://schemas.microsoft.com/office/drawing/2014/main" val="20000"/>
                    </a:ext>
                  </a:extLst>
                </a:gridCol>
                <a:gridCol w="8330154">
                  <a:extLst>
                    <a:ext uri="{9D8B030D-6E8A-4147-A177-3AD203B41FA5}">
                      <a16:colId xmlns:a16="http://schemas.microsoft.com/office/drawing/2014/main" val="20003"/>
                    </a:ext>
                  </a:extLst>
                </a:gridCol>
              </a:tblGrid>
              <a:tr h="399122">
                <a:tc gridSpan="2">
                  <a:txBody>
                    <a:bodyPr/>
                    <a:lstStyle/>
                    <a:p>
                      <a:pPr marL="119063"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400" b="1" i="0" u="none" strike="noStrike" cap="none" dirty="0">
                          <a:solidFill>
                            <a:schemeClr val="bg1"/>
                          </a:solidFill>
                          <a:latin typeface="Roboto Black" panose="02000000000000000000" pitchFamily="2" charset="0"/>
                          <a:ea typeface="Roboto Black" panose="02000000000000000000" pitchFamily="2" charset="0"/>
                          <a:sym typeface="Calibri"/>
                        </a:rPr>
                        <a:t>Problem</a:t>
                      </a:r>
                      <a:r>
                        <a:rPr lang="en-US" sz="2400" b="1" i="0" u="none" strike="noStrike" cap="none" baseline="0" dirty="0">
                          <a:solidFill>
                            <a:schemeClr val="bg1"/>
                          </a:solidFill>
                          <a:latin typeface="Roboto Black" panose="02000000000000000000" pitchFamily="2" charset="0"/>
                          <a:ea typeface="Roboto Black" panose="02000000000000000000" pitchFamily="2" charset="0"/>
                          <a:sym typeface="Calibri"/>
                        </a:rPr>
                        <a:t> statement worksheet</a:t>
                      </a:r>
                      <a:endParaRPr lang="en-US" sz="2400" b="1" i="0" u="none" strike="noStrike" cap="none" dirty="0">
                        <a:solidFill>
                          <a:schemeClr val="bg1"/>
                        </a:solidFill>
                        <a:latin typeface="Roboto Black" panose="02000000000000000000" pitchFamily="2" charset="0"/>
                        <a:ea typeface="Roboto Black" panose="02000000000000000000" pitchFamily="2" charset="0"/>
                        <a:cs typeface="Poppins" panose="00000500000000000000" pitchFamily="2" charset="0"/>
                        <a:sym typeface="Calibri"/>
                      </a:endParaRPr>
                    </a:p>
                  </a:txBody>
                  <a:tcPr marL="91425" marR="91425" marT="91425" marB="914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sz="1100" b="1" i="0" u="none" strike="noStrike" cap="none" dirty="0">
                        <a:solidFill>
                          <a:schemeClr val="dk1"/>
                        </a:solidFill>
                        <a:latin typeface="Verdana" panose="020B0604030504040204" pitchFamily="34" charset="0"/>
                        <a:ea typeface="Verdana" panose="020B0604030504040204" pitchFamily="34" charset="0"/>
                        <a:cs typeface="+mn-cs"/>
                        <a:sym typeface="Calibri"/>
                      </a:endParaRPr>
                    </a:p>
                  </a:txBody>
                  <a:tcPr marL="91425" marR="91425" marT="91425" marB="91425" anchor="ctr">
                    <a:noFill/>
                  </a:tcPr>
                </a:tc>
                <a:extLst>
                  <a:ext uri="{0D108BD9-81ED-4DB2-BD59-A6C34878D82A}">
                    <a16:rowId xmlns:a16="http://schemas.microsoft.com/office/drawing/2014/main" val="10000"/>
                  </a:ext>
                </a:extLst>
              </a:tr>
              <a:tr h="847622">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u="none" strike="noStrike" cap="none" dirty="0">
                          <a:solidFill>
                            <a:schemeClr val="bg1"/>
                          </a:solidFill>
                          <a:latin typeface="Roboto Black" panose="02000000000000000000" pitchFamily="2" charset="0"/>
                          <a:ea typeface="Roboto Black" panose="02000000000000000000" pitchFamily="2" charset="0"/>
                          <a:sym typeface="Arial"/>
                        </a:rPr>
                        <a:t>I am</a:t>
                      </a:r>
                      <a:endParaRPr sz="2000" b="1" i="0" u="none" strike="noStrike" cap="none" dirty="0">
                        <a:solidFill>
                          <a:schemeClr val="bg1"/>
                        </a:solidFill>
                        <a:latin typeface="Roboto Black" panose="02000000000000000000" pitchFamily="2" charset="0"/>
                        <a:ea typeface="Roboto Black" panose="02000000000000000000" pitchFamily="2" charset="0"/>
                        <a:cs typeface="Poppins" panose="00000500000000000000" pitchFamily="2" charset="0"/>
                        <a:sym typeface="Arial"/>
                      </a:endParaRPr>
                    </a:p>
                  </a:txBody>
                  <a:tcPr marL="91425" marR="91425" marT="91425" marB="914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a:txBody>
                    <a:bodyPr/>
                    <a:lstStyle/>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Describe Customer ABC with three-four key characteristics — who are you?</a:t>
                      </a:r>
                    </a:p>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Do this at two levels — </a:t>
                      </a:r>
                      <a:r>
                        <a:rPr lang="en-US" sz="1600" b="0" u="none" strike="noStrike" cap="none" baseline="0" dirty="0">
                          <a:solidFill>
                            <a:schemeClr val="dk1"/>
                          </a:solidFill>
                          <a:latin typeface="Open Sans" pitchFamily="2" charset="0"/>
                          <a:ea typeface="Open Sans" pitchFamily="2" charset="0"/>
                          <a:cs typeface="Open Sans" pitchFamily="2" charset="0"/>
                          <a:sym typeface="Arial"/>
                        </a:rPr>
                        <a:t>the overall company and the team or group you are working with</a:t>
                      </a:r>
                      <a:endParaRPr sz="1600" b="0" i="0" u="none" strike="noStrike" cap="none" dirty="0">
                        <a:solidFill>
                          <a:schemeClr val="dk1"/>
                        </a:solidFill>
                        <a:latin typeface="Open Sans" pitchFamily="2" charset="0"/>
                        <a:ea typeface="Open Sans" pitchFamily="2" charset="0"/>
                        <a:cs typeface="Open Sans" pitchFamily="2" charset="0"/>
                        <a:sym typeface="Arial"/>
                      </a:endParaRPr>
                    </a:p>
                  </a:txBody>
                  <a:tcPr marL="91425" marR="91425" marT="91425" marB="914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2652100959"/>
                  </a:ext>
                </a:extLst>
              </a:tr>
              <a:tr h="762885">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u="none" strike="noStrike" cap="none" dirty="0">
                          <a:solidFill>
                            <a:schemeClr val="bg1"/>
                          </a:solidFill>
                          <a:latin typeface="Roboto Black" panose="02000000000000000000" pitchFamily="2" charset="0"/>
                          <a:ea typeface="Roboto Black" panose="02000000000000000000" pitchFamily="2" charset="0"/>
                          <a:sym typeface="Arial"/>
                        </a:rPr>
                        <a:t>I’m trying to</a:t>
                      </a:r>
                      <a:endParaRPr lang="en-US" sz="2000" b="1" i="0" u="none" strike="noStrike" cap="none" dirty="0">
                        <a:solidFill>
                          <a:schemeClr val="bg1"/>
                        </a:solidFill>
                        <a:latin typeface="Roboto Black" panose="02000000000000000000" pitchFamily="2" charset="0"/>
                        <a:ea typeface="Roboto Black" panose="02000000000000000000" pitchFamily="2" charset="0"/>
                        <a:cs typeface="Poppins" panose="00000500000000000000"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a:txBody>
                    <a:bodyPr/>
                    <a:lstStyle/>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List the outcome or “job” they care about — what are they trying to achieve?</a:t>
                      </a:r>
                    </a:p>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Make this specific to your sponsor — how does this reduce their ability to achieve what they want?</a:t>
                      </a:r>
                      <a:endParaRPr lang="en-US" sz="1600" b="0" i="0" u="none" strike="noStrike" cap="none" dirty="0">
                        <a:solidFill>
                          <a:schemeClr val="dk1"/>
                        </a:solidFill>
                        <a:latin typeface="Open Sans" pitchFamily="2" charset="0"/>
                        <a:ea typeface="Open Sans" pitchFamily="2" charset="0"/>
                        <a:cs typeface="Open Sans"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2108597033"/>
                  </a:ext>
                </a:extLst>
              </a:tr>
              <a:tr h="988925">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u="none" strike="noStrike" cap="none" dirty="0">
                          <a:solidFill>
                            <a:schemeClr val="bg1"/>
                          </a:solidFill>
                          <a:latin typeface="Roboto Black" panose="02000000000000000000" pitchFamily="2" charset="0"/>
                          <a:ea typeface="Roboto Black" panose="02000000000000000000" pitchFamily="2" charset="0"/>
                          <a:sym typeface="Arial"/>
                        </a:rPr>
                        <a:t>But</a:t>
                      </a:r>
                      <a:endParaRPr lang="en-US" sz="2000" b="1" i="0" u="none" strike="noStrike" cap="none" dirty="0">
                        <a:solidFill>
                          <a:schemeClr val="bg1"/>
                        </a:solidFill>
                        <a:latin typeface="Roboto Black" panose="02000000000000000000" pitchFamily="2" charset="0"/>
                        <a:ea typeface="Roboto Black" panose="02000000000000000000" pitchFamily="2" charset="0"/>
                        <a:cs typeface="Poppins" panose="00000500000000000000"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a:txBody>
                    <a:bodyPr/>
                    <a:lstStyle/>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Describe what problems or</a:t>
                      </a:r>
                      <a:r>
                        <a:rPr lang="en-US" sz="1600" b="0" u="none" strike="noStrike" cap="none" baseline="0" dirty="0">
                          <a:solidFill>
                            <a:schemeClr val="dk1"/>
                          </a:solidFill>
                          <a:latin typeface="Open Sans" pitchFamily="2" charset="0"/>
                          <a:ea typeface="Open Sans" pitchFamily="2" charset="0"/>
                          <a:cs typeface="Open Sans" pitchFamily="2" charset="0"/>
                          <a:sym typeface="Arial"/>
                        </a:rPr>
                        <a:t> barriers stand in the way </a:t>
                      </a:r>
                      <a:r>
                        <a:rPr lang="en-US" sz="1600" b="0" u="none" strike="noStrike" cap="none" dirty="0">
                          <a:solidFill>
                            <a:schemeClr val="dk1"/>
                          </a:solidFill>
                          <a:latin typeface="Open Sans" pitchFamily="2" charset="0"/>
                          <a:ea typeface="Open Sans" pitchFamily="2" charset="0"/>
                          <a:cs typeface="Open Sans" pitchFamily="2" charset="0"/>
                          <a:sym typeface="Arial"/>
                        </a:rPr>
                        <a:t>—</a:t>
                      </a:r>
                      <a:r>
                        <a:rPr lang="en-US" sz="1600" b="0" u="none" strike="noStrike" cap="none" baseline="0" dirty="0">
                          <a:solidFill>
                            <a:schemeClr val="dk1"/>
                          </a:solidFill>
                          <a:latin typeface="Open Sans" pitchFamily="2" charset="0"/>
                          <a:ea typeface="Open Sans" pitchFamily="2" charset="0"/>
                          <a:cs typeface="Open Sans" pitchFamily="2" charset="0"/>
                          <a:sym typeface="Arial"/>
                        </a:rPr>
                        <a:t> what bothers them most?</a:t>
                      </a:r>
                    </a:p>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baseline="0" dirty="0">
                          <a:solidFill>
                            <a:schemeClr val="dk1"/>
                          </a:solidFill>
                          <a:latin typeface="Open Sans" pitchFamily="2" charset="0"/>
                          <a:ea typeface="Open Sans" pitchFamily="2" charset="0"/>
                          <a:cs typeface="Open Sans" pitchFamily="2" charset="0"/>
                          <a:sym typeface="Arial"/>
                        </a:rPr>
                        <a:t>What are they solving for? Lower risk, better quality, meeting deadlines, cost reduction?</a:t>
                      </a:r>
                      <a:endParaRPr lang="en-US" sz="1600" b="0" i="0" u="none" strike="noStrike" cap="none" dirty="0">
                        <a:solidFill>
                          <a:schemeClr val="dk1"/>
                        </a:solidFill>
                        <a:latin typeface="Open Sans" pitchFamily="2" charset="0"/>
                        <a:ea typeface="Open Sans" pitchFamily="2" charset="0"/>
                        <a:cs typeface="Open Sans"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823293983"/>
                  </a:ext>
                </a:extLst>
              </a:tr>
              <a:tr h="536845">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u="none" strike="noStrike" cap="none" dirty="0">
                          <a:solidFill>
                            <a:schemeClr val="bg1"/>
                          </a:solidFill>
                          <a:latin typeface="Roboto Black" panose="02000000000000000000" pitchFamily="2" charset="0"/>
                          <a:ea typeface="Roboto Black" panose="02000000000000000000" pitchFamily="2" charset="0"/>
                          <a:sym typeface="Arial"/>
                        </a:rPr>
                        <a:t>Because</a:t>
                      </a:r>
                      <a:endParaRPr lang="en-US" sz="2000" b="1" i="0" u="none" strike="noStrike" cap="none" dirty="0">
                        <a:solidFill>
                          <a:schemeClr val="bg1"/>
                        </a:solidFill>
                        <a:latin typeface="Roboto Black" panose="02000000000000000000" pitchFamily="2" charset="0"/>
                        <a:ea typeface="Roboto Black" panose="02000000000000000000" pitchFamily="2" charset="0"/>
                        <a:cs typeface="Poppins" panose="00000500000000000000"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a:txBody>
                    <a:bodyPr/>
                    <a:lstStyle/>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Enter the root cause of why the problem or barrier exists — what needs to be solved?</a:t>
                      </a:r>
                      <a:endParaRPr lang="en-US" sz="1600" b="0" i="0" u="none" strike="noStrike" cap="none" dirty="0">
                        <a:solidFill>
                          <a:schemeClr val="dk1"/>
                        </a:solidFill>
                        <a:latin typeface="Open Sans" pitchFamily="2" charset="0"/>
                        <a:ea typeface="Open Sans" pitchFamily="2" charset="0"/>
                        <a:cs typeface="Open Sans"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2891017241"/>
                  </a:ext>
                </a:extLst>
              </a:tr>
              <a:tr h="930655">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u="none" strike="noStrike" cap="none" dirty="0">
                          <a:solidFill>
                            <a:schemeClr val="bg1"/>
                          </a:solidFill>
                          <a:latin typeface="Roboto Black" panose="02000000000000000000" pitchFamily="2" charset="0"/>
                          <a:ea typeface="Roboto Black" panose="02000000000000000000" pitchFamily="2" charset="0"/>
                          <a:sym typeface="Arial"/>
                        </a:rPr>
                        <a:t>Which results in</a:t>
                      </a:r>
                      <a:endParaRPr lang="en-US" sz="2000" b="1" i="0" u="none" strike="noStrike" cap="none" dirty="0">
                        <a:solidFill>
                          <a:schemeClr val="bg1"/>
                        </a:solidFill>
                        <a:latin typeface="Roboto Black" panose="02000000000000000000" pitchFamily="2" charset="0"/>
                        <a:ea typeface="Roboto Black" panose="02000000000000000000" pitchFamily="2" charset="0"/>
                        <a:cs typeface="Poppins" panose="00000500000000000000"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90000"/>
                        <a:lumOff val="10000"/>
                      </a:schemeClr>
                    </a:solidFill>
                  </a:tcPr>
                </a:tc>
                <a:tc>
                  <a:txBody>
                    <a:bodyPr/>
                    <a:lstStyle/>
                    <a:p>
                      <a:pPr marL="290513"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0" u="none" strike="noStrike" cap="none" dirty="0">
                          <a:solidFill>
                            <a:schemeClr val="dk1"/>
                          </a:solidFill>
                          <a:latin typeface="Open Sans" pitchFamily="2" charset="0"/>
                          <a:ea typeface="Open Sans" pitchFamily="2" charset="0"/>
                          <a:cs typeface="Open Sans" pitchFamily="2" charset="0"/>
                          <a:sym typeface="Arial"/>
                        </a:rPr>
                        <a:t>Describe the impact from the stakeholder’s point of view</a:t>
                      </a:r>
                      <a:r>
                        <a:rPr lang="en-US" sz="1600" b="0" u="none" strike="noStrike" cap="none" baseline="0" dirty="0">
                          <a:solidFill>
                            <a:schemeClr val="dk1"/>
                          </a:solidFill>
                          <a:latin typeface="Open Sans" pitchFamily="2" charset="0"/>
                          <a:ea typeface="Open Sans" pitchFamily="2" charset="0"/>
                          <a:cs typeface="Open Sans" pitchFamily="2" charset="0"/>
                          <a:sym typeface="Arial"/>
                        </a:rPr>
                        <a:t> </a:t>
                      </a:r>
                      <a:r>
                        <a:rPr lang="en-US" sz="1600" b="0" u="none" strike="noStrike" cap="none" dirty="0">
                          <a:solidFill>
                            <a:schemeClr val="dk1"/>
                          </a:solidFill>
                          <a:latin typeface="Open Sans" pitchFamily="2" charset="0"/>
                          <a:ea typeface="Open Sans" pitchFamily="2" charset="0"/>
                          <a:cs typeface="Open Sans" pitchFamily="2" charset="0"/>
                          <a:sym typeface="Arial"/>
                        </a:rPr>
                        <a:t>—</a:t>
                      </a:r>
                      <a:r>
                        <a:rPr lang="en-US" sz="1600" b="0" u="none" strike="noStrike" cap="none" baseline="0" dirty="0">
                          <a:solidFill>
                            <a:schemeClr val="dk1"/>
                          </a:solidFill>
                          <a:latin typeface="Open Sans" pitchFamily="2" charset="0"/>
                          <a:ea typeface="Open Sans" pitchFamily="2" charset="0"/>
                          <a:cs typeface="Open Sans" pitchFamily="2" charset="0"/>
                          <a:sym typeface="Arial"/>
                        </a:rPr>
                        <a:t> how </a:t>
                      </a:r>
                      <a:r>
                        <a:rPr lang="en-US" sz="1600" b="0" u="none" strike="noStrike" cap="none" dirty="0">
                          <a:solidFill>
                            <a:schemeClr val="dk1"/>
                          </a:solidFill>
                          <a:latin typeface="Open Sans" pitchFamily="2" charset="0"/>
                          <a:ea typeface="Open Sans" pitchFamily="2" charset="0"/>
                          <a:cs typeface="Open Sans" pitchFamily="2" charset="0"/>
                          <a:sym typeface="Arial"/>
                        </a:rPr>
                        <a:t>does it impact them?  (financially, quality, speed, or cost of development, risk)</a:t>
                      </a:r>
                      <a:endParaRPr lang="en-US" sz="1600" b="0" i="0" u="none" strike="noStrike" cap="none" dirty="0">
                        <a:solidFill>
                          <a:schemeClr val="dk1"/>
                        </a:solidFill>
                        <a:latin typeface="Open Sans" pitchFamily="2" charset="0"/>
                        <a:ea typeface="Open Sans" pitchFamily="2" charset="0"/>
                        <a:cs typeface="Open Sans" pitchFamily="2" charset="0"/>
                        <a:sym typeface="Aria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4032033452"/>
                  </a:ext>
                </a:extLst>
              </a:tr>
            </a:tbl>
          </a:graphicData>
        </a:graphic>
      </p:graphicFrame>
      <p:sp>
        <p:nvSpPr>
          <p:cNvPr id="2" name="Title 1"/>
          <p:cNvSpPr>
            <a:spLocks noGrp="1"/>
          </p:cNvSpPr>
          <p:nvPr>
            <p:ph type="title"/>
          </p:nvPr>
        </p:nvSpPr>
        <p:spPr>
          <a:xfrm>
            <a:off x="558786" y="347930"/>
            <a:ext cx="10944225" cy="775776"/>
          </a:xfrm>
          <a:noFill/>
          <a:ln>
            <a:noFill/>
          </a:ln>
        </p:spPr>
        <p:txBody>
          <a:bodyPr spcFirstLastPara="1" vert="horz" wrap="square" lIns="91425" tIns="91425" rIns="91425" bIns="91425" rtlCol="0" anchor="ctr" anchorCtr="0">
            <a:noAutofit/>
          </a:bodyPr>
          <a:lstStyle/>
          <a:p>
            <a:r>
              <a:rPr lang="en-US" sz="4000" dirty="0">
                <a:solidFill>
                  <a:schemeClr val="tx1"/>
                </a:solidFill>
              </a:rPr>
              <a:t>Creating a problem statement – </a:t>
            </a:r>
            <a:r>
              <a:rPr lang="en-US" sz="4000" dirty="0">
                <a:solidFill>
                  <a:schemeClr val="accent1"/>
                </a:solidFill>
              </a:rPr>
              <a:t>option B</a:t>
            </a:r>
          </a:p>
        </p:txBody>
      </p:sp>
    </p:spTree>
    <p:extLst>
      <p:ext uri="{BB962C8B-B14F-4D97-AF65-F5344CB8AC3E}">
        <p14:creationId xmlns:p14="http://schemas.microsoft.com/office/powerpoint/2010/main" val="1903212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0A0156A-344E-C110-00F8-F99A5B98B276}"/>
              </a:ext>
            </a:extLst>
          </p:cNvPr>
          <p:cNvSpPr txBox="1">
            <a:spLocks/>
          </p:cNvSpPr>
          <p:nvPr/>
        </p:nvSpPr>
        <p:spPr>
          <a:xfrm>
            <a:off x="558786" y="347930"/>
            <a:ext cx="10944225" cy="775776"/>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Roboto"/>
              <a:buNone/>
              <a:defRPr sz="44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r>
              <a:rPr lang="en-US" sz="4000" kern="0" dirty="0">
                <a:solidFill>
                  <a:schemeClr val="tx1"/>
                </a:solidFill>
              </a:rPr>
              <a:t>Creating a problem statement – </a:t>
            </a:r>
            <a:r>
              <a:rPr lang="en-US" sz="4000" kern="0" dirty="0">
                <a:solidFill>
                  <a:schemeClr val="accent1"/>
                </a:solidFill>
              </a:rPr>
              <a:t>option C</a:t>
            </a:r>
          </a:p>
        </p:txBody>
      </p:sp>
      <p:sp>
        <p:nvSpPr>
          <p:cNvPr id="9" name="Text Placeholder 8">
            <a:extLst>
              <a:ext uri="{FF2B5EF4-FFF2-40B4-BE49-F238E27FC236}">
                <a16:creationId xmlns:a16="http://schemas.microsoft.com/office/drawing/2014/main" id="{65AB7C4E-89B0-B753-0758-4281FE9819B3}"/>
              </a:ext>
            </a:extLst>
          </p:cNvPr>
          <p:cNvSpPr>
            <a:spLocks noGrp="1"/>
          </p:cNvSpPr>
          <p:nvPr>
            <p:ph type="body" idx="1"/>
          </p:nvPr>
        </p:nvSpPr>
        <p:spPr>
          <a:xfrm>
            <a:off x="688989" y="2363025"/>
            <a:ext cx="3111796" cy="1937966"/>
          </a:xfrm>
        </p:spPr>
        <p:txBody>
          <a:bodyPr/>
          <a:lstStyle/>
          <a:p>
            <a:r>
              <a:rPr lang="en-US" dirty="0">
                <a:latin typeface="Open Sans" pitchFamily="2" charset="0"/>
                <a:ea typeface="Open Sans" pitchFamily="2" charset="0"/>
                <a:cs typeface="Open Sans" pitchFamily="2" charset="0"/>
              </a:rPr>
              <a:t>Describe the current situation from the whole company perspective, and in business terms. You can drill down to IT-related imperatives, but they aren’t an end unto themselves. They are an enabler of business results. </a:t>
            </a:r>
          </a:p>
        </p:txBody>
      </p:sp>
      <p:sp>
        <p:nvSpPr>
          <p:cNvPr id="11" name="Text Placeholder 10">
            <a:extLst>
              <a:ext uri="{FF2B5EF4-FFF2-40B4-BE49-F238E27FC236}">
                <a16:creationId xmlns:a16="http://schemas.microsoft.com/office/drawing/2014/main" id="{6E205191-49D8-0CBC-1EC9-2489C1AF68A3}"/>
              </a:ext>
            </a:extLst>
          </p:cNvPr>
          <p:cNvSpPr>
            <a:spLocks noGrp="1"/>
          </p:cNvSpPr>
          <p:nvPr>
            <p:ph type="body" idx="13"/>
          </p:nvPr>
        </p:nvSpPr>
        <p:spPr>
          <a:xfrm>
            <a:off x="4572240" y="2363025"/>
            <a:ext cx="2919595" cy="2066207"/>
          </a:xfrm>
        </p:spPr>
        <p:txBody>
          <a:bodyPr/>
          <a:lstStyle/>
          <a:p>
            <a:r>
              <a:rPr lang="en-US" dirty="0">
                <a:latin typeface="Open Sans" pitchFamily="2" charset="0"/>
                <a:ea typeface="Open Sans" pitchFamily="2" charset="0"/>
                <a:cs typeface="Open Sans" pitchFamily="2" charset="0"/>
              </a:rPr>
              <a:t>Describe the current challenges, roadblocks, with facts not opinions. Link those challenges to specific business pains. High risk, SIFs, high costs, angry customers, losing to competitors, etc.</a:t>
            </a:r>
          </a:p>
          <a:p>
            <a:endParaRPr lang="en-US" dirty="0">
              <a:latin typeface="Open Sans" pitchFamily="2" charset="0"/>
              <a:ea typeface="Open Sans" pitchFamily="2" charset="0"/>
              <a:cs typeface="Open Sans" pitchFamily="2" charset="0"/>
            </a:endParaRPr>
          </a:p>
        </p:txBody>
      </p:sp>
      <p:sp>
        <p:nvSpPr>
          <p:cNvPr id="13" name="Text Placeholder 12">
            <a:extLst>
              <a:ext uri="{FF2B5EF4-FFF2-40B4-BE49-F238E27FC236}">
                <a16:creationId xmlns:a16="http://schemas.microsoft.com/office/drawing/2014/main" id="{ABDE476F-8124-F140-5CF5-8E4426621E63}"/>
              </a:ext>
            </a:extLst>
          </p:cNvPr>
          <p:cNvSpPr>
            <a:spLocks noGrp="1"/>
          </p:cNvSpPr>
          <p:nvPr>
            <p:ph type="body" idx="15"/>
          </p:nvPr>
        </p:nvSpPr>
        <p:spPr>
          <a:xfrm>
            <a:off x="8206351" y="2363025"/>
            <a:ext cx="3361762" cy="3272691"/>
          </a:xfrm>
        </p:spPr>
        <p:txBody>
          <a:bodyPr/>
          <a:lstStyle/>
          <a:p>
            <a:r>
              <a:rPr lang="en-US" dirty="0">
                <a:latin typeface="Open Sans" pitchFamily="2" charset="0"/>
                <a:ea typeface="Open Sans" pitchFamily="2" charset="0"/>
                <a:cs typeface="Open Sans" pitchFamily="2" charset="0"/>
              </a:rPr>
              <a:t>The Avetta platform can impact an organization in very positive ways </a:t>
            </a:r>
            <a:r>
              <a:rPr lang="en-US" dirty="0">
                <a:latin typeface="Open Sans" pitchFamily="2" charset="0"/>
                <a:ea typeface="Open Sans" pitchFamily="2" charset="0"/>
                <a:cs typeface="Open Sans" pitchFamily="2" charset="0"/>
                <a:sym typeface="Arial"/>
              </a:rPr>
              <a:t>—</a:t>
            </a:r>
            <a:r>
              <a:rPr lang="en-US" dirty="0">
                <a:latin typeface="Open Sans" pitchFamily="2" charset="0"/>
                <a:ea typeface="Open Sans" pitchFamily="2" charset="0"/>
                <a:cs typeface="Open Sans" pitchFamily="2" charset="0"/>
              </a:rPr>
              <a:t> if it is fully implemented. And, without change management, it will be very hard to scale Avetta across the enterprise for meaningful, measurable benefits. Describe the future state in terms meaningful to your audience, avoid jargon, and list expected outcomes.  </a:t>
            </a:r>
          </a:p>
          <a:p>
            <a:endParaRPr lang="en-US" dirty="0">
              <a:latin typeface="Open Sans" pitchFamily="2" charset="0"/>
              <a:ea typeface="Open Sans" pitchFamily="2" charset="0"/>
              <a:cs typeface="Open Sans" pitchFamily="2" charset="0"/>
            </a:endParaRPr>
          </a:p>
        </p:txBody>
      </p:sp>
      <p:sp>
        <p:nvSpPr>
          <p:cNvPr id="16" name="TextBox 15">
            <a:extLst>
              <a:ext uri="{FF2B5EF4-FFF2-40B4-BE49-F238E27FC236}">
                <a16:creationId xmlns:a16="http://schemas.microsoft.com/office/drawing/2014/main" id="{E5EFA00A-31CE-EFB7-BD0D-DA3127889ABC}"/>
              </a:ext>
            </a:extLst>
          </p:cNvPr>
          <p:cNvSpPr txBox="1"/>
          <p:nvPr/>
        </p:nvSpPr>
        <p:spPr>
          <a:xfrm>
            <a:off x="592357" y="1993693"/>
            <a:ext cx="3393104" cy="369332"/>
          </a:xfrm>
          <a:prstGeom prst="rect">
            <a:avLst/>
          </a:prstGeom>
          <a:noFill/>
        </p:spPr>
        <p:txBody>
          <a:bodyPr wrap="square">
            <a:spAutoFit/>
          </a:bodyPr>
          <a:lstStyle/>
          <a:p>
            <a:r>
              <a:rPr lang="en-GB" altLang="en-US" sz="1800" b="1" dirty="0">
                <a:solidFill>
                  <a:schemeClr val="accent1"/>
                </a:solidFill>
                <a:latin typeface="Roboto Black" panose="02000000000000000000" pitchFamily="2" charset="0"/>
                <a:ea typeface="Roboto Black" panose="02000000000000000000" pitchFamily="2" charset="0"/>
              </a:rPr>
              <a:t>Situation</a:t>
            </a:r>
            <a:endParaRPr lang="en-US" dirty="0">
              <a:solidFill>
                <a:schemeClr val="accent1"/>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064D2435-A28F-9E38-52C3-5C339EDCEB68}"/>
              </a:ext>
            </a:extLst>
          </p:cNvPr>
          <p:cNvSpPr txBox="1"/>
          <p:nvPr/>
        </p:nvSpPr>
        <p:spPr>
          <a:xfrm>
            <a:off x="4466593" y="1993693"/>
            <a:ext cx="3393104" cy="369332"/>
          </a:xfrm>
          <a:prstGeom prst="rect">
            <a:avLst/>
          </a:prstGeom>
          <a:noFill/>
        </p:spPr>
        <p:txBody>
          <a:bodyPr wrap="square">
            <a:spAutoFit/>
          </a:bodyPr>
          <a:lstStyle/>
          <a:p>
            <a:r>
              <a:rPr lang="en-GB" altLang="en-US" sz="1800" b="1" dirty="0">
                <a:solidFill>
                  <a:schemeClr val="accent1"/>
                </a:solidFill>
                <a:latin typeface="Roboto Black" panose="02000000000000000000" pitchFamily="2" charset="0"/>
                <a:ea typeface="Roboto Black" panose="02000000000000000000" pitchFamily="2" charset="0"/>
              </a:rPr>
              <a:t>Complication</a:t>
            </a:r>
            <a:endParaRPr lang="en-US" dirty="0">
              <a:solidFill>
                <a:schemeClr val="accent1"/>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8AEE74E6-4B2E-CF23-E2EB-CC9D3EA59737}"/>
              </a:ext>
            </a:extLst>
          </p:cNvPr>
          <p:cNvSpPr txBox="1"/>
          <p:nvPr/>
        </p:nvSpPr>
        <p:spPr>
          <a:xfrm>
            <a:off x="8109907" y="1993693"/>
            <a:ext cx="3393104" cy="369332"/>
          </a:xfrm>
          <a:prstGeom prst="rect">
            <a:avLst/>
          </a:prstGeom>
          <a:noFill/>
        </p:spPr>
        <p:txBody>
          <a:bodyPr wrap="square">
            <a:spAutoFit/>
          </a:bodyPr>
          <a:lstStyle/>
          <a:p>
            <a:r>
              <a:rPr lang="en-GB" altLang="en-US" sz="1800" b="1" dirty="0">
                <a:solidFill>
                  <a:schemeClr val="accent1"/>
                </a:solidFill>
                <a:latin typeface="Roboto Black" panose="02000000000000000000" pitchFamily="2" charset="0"/>
                <a:ea typeface="Roboto Black" panose="02000000000000000000" pitchFamily="2" charset="0"/>
              </a:rPr>
              <a:t>Resolution</a:t>
            </a:r>
            <a:endParaRPr lang="en-US" dirty="0">
              <a:solidFill>
                <a:schemeClr val="accent1"/>
              </a:solidFill>
              <a:latin typeface="Roboto" panose="02000000000000000000" pitchFamily="2" charset="0"/>
              <a:ea typeface="Roboto" panose="02000000000000000000" pitchFamily="2" charset="0"/>
            </a:endParaRPr>
          </a:p>
        </p:txBody>
      </p:sp>
      <p:cxnSp>
        <p:nvCxnSpPr>
          <p:cNvPr id="20" name="Straight Connector 19">
            <a:extLst>
              <a:ext uri="{FF2B5EF4-FFF2-40B4-BE49-F238E27FC236}">
                <a16:creationId xmlns:a16="http://schemas.microsoft.com/office/drawing/2014/main" id="{0BE59411-8DBA-7E84-F35A-AEB41CC0E338}"/>
              </a:ext>
            </a:extLst>
          </p:cNvPr>
          <p:cNvCxnSpPr/>
          <p:nvPr/>
        </p:nvCxnSpPr>
        <p:spPr>
          <a:xfrm>
            <a:off x="7934670" y="2081049"/>
            <a:ext cx="0" cy="36470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78C944-85DE-55E3-CAB9-372354167004}"/>
              </a:ext>
            </a:extLst>
          </p:cNvPr>
          <p:cNvCxnSpPr/>
          <p:nvPr/>
        </p:nvCxnSpPr>
        <p:spPr>
          <a:xfrm>
            <a:off x="4224519" y="2081049"/>
            <a:ext cx="0" cy="364709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95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1287;p14"/>
          <p:cNvGraphicFramePr/>
          <p:nvPr>
            <p:extLst>
              <p:ext uri="{D42A27DB-BD31-4B8C-83A1-F6EECF244321}">
                <p14:modId xmlns:p14="http://schemas.microsoft.com/office/powerpoint/2010/main" val="2228361293"/>
              </p:ext>
            </p:extLst>
          </p:nvPr>
        </p:nvGraphicFramePr>
        <p:xfrm>
          <a:off x="623887" y="1157159"/>
          <a:ext cx="10944225" cy="4823128"/>
        </p:xfrm>
        <a:graphic>
          <a:graphicData uri="http://schemas.openxmlformats.org/drawingml/2006/table">
            <a:tbl>
              <a:tblPr>
                <a:effectLst/>
                <a:tableStyleId>{3C2FFA5D-87B4-456A-9821-1D502468CF0F}</a:tableStyleId>
              </a:tblPr>
              <a:tblGrid>
                <a:gridCol w="2664681">
                  <a:extLst>
                    <a:ext uri="{9D8B030D-6E8A-4147-A177-3AD203B41FA5}">
                      <a16:colId xmlns:a16="http://schemas.microsoft.com/office/drawing/2014/main" val="20000"/>
                    </a:ext>
                  </a:extLst>
                </a:gridCol>
                <a:gridCol w="8279544">
                  <a:extLst>
                    <a:ext uri="{9D8B030D-6E8A-4147-A177-3AD203B41FA5}">
                      <a16:colId xmlns:a16="http://schemas.microsoft.com/office/drawing/2014/main" val="20003"/>
                    </a:ext>
                  </a:extLst>
                </a:gridCol>
              </a:tblGrid>
              <a:tr h="535733">
                <a:tc gridSpan="2">
                  <a:txBody>
                    <a:bodyPr/>
                    <a:lstStyle/>
                    <a:p>
                      <a:pPr marL="119063"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400" b="1" u="none" strike="noStrike" cap="none" dirty="0">
                          <a:solidFill>
                            <a:schemeClr val="bg1"/>
                          </a:solidFill>
                          <a:latin typeface="Roboto Black" panose="02000000000000000000" pitchFamily="2" charset="0"/>
                          <a:ea typeface="Roboto Black" panose="02000000000000000000" pitchFamily="2" charset="0"/>
                          <a:sym typeface="Calibri"/>
                        </a:rPr>
                        <a:t>Project charter and worksheet</a:t>
                      </a:r>
                      <a:endParaRPr sz="2400" b="1" i="0" u="none" strike="noStrike" cap="none" dirty="0">
                        <a:solidFill>
                          <a:schemeClr val="bg1"/>
                        </a:solidFill>
                        <a:latin typeface="Roboto Black" panose="02000000000000000000" pitchFamily="2" charset="0"/>
                        <a:ea typeface="Roboto Black" panose="02000000000000000000" pitchFamily="2" charset="0"/>
                        <a:cs typeface="+mn-cs"/>
                        <a:sym typeface="Calibri"/>
                      </a:endParaRPr>
                    </a:p>
                  </a:txBody>
                  <a:tcPr marL="91425" marR="91425" marT="91425" marB="91425" anchor="ctr">
                    <a:solidFill>
                      <a:schemeClr val="accent1"/>
                    </a:solidFill>
                  </a:tcPr>
                </a:tc>
                <a:tc hMerge="1">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sz="1100" b="1" i="0" u="none" strike="noStrike" cap="none" dirty="0">
                        <a:solidFill>
                          <a:schemeClr val="dk1"/>
                        </a:solidFill>
                        <a:latin typeface="Verdana" panose="020B0604030504040204" pitchFamily="34" charset="0"/>
                        <a:ea typeface="Verdana" panose="020B0604030504040204" pitchFamily="34" charset="0"/>
                        <a:cs typeface="+mn-cs"/>
                        <a:sym typeface="Calibri"/>
                      </a:endParaRPr>
                    </a:p>
                  </a:txBody>
                  <a:tcPr marL="91425" marR="91425" marT="91425" marB="91425" anchor="ctr">
                    <a:noFill/>
                  </a:tcPr>
                </a:tc>
                <a:extLst>
                  <a:ext uri="{0D108BD9-81ED-4DB2-BD59-A6C34878D82A}">
                    <a16:rowId xmlns:a16="http://schemas.microsoft.com/office/drawing/2014/main" val="10000"/>
                  </a:ext>
                </a:extLst>
              </a:tr>
              <a:tr h="1067815">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bg1"/>
                          </a:solidFill>
                          <a:latin typeface="Roboto Black" panose="02000000000000000000" pitchFamily="2" charset="0"/>
                          <a:ea typeface="Roboto Black" panose="02000000000000000000" pitchFamily="2" charset="0"/>
                          <a:cs typeface="+mn-cs"/>
                          <a:sym typeface="Arial"/>
                        </a:rPr>
                        <a:t>Background and problem statement</a:t>
                      </a:r>
                      <a:endParaRPr sz="2000" b="1" i="0" u="none" strike="noStrike" cap="none" dirty="0">
                        <a:solidFill>
                          <a:schemeClr val="bg1"/>
                        </a:solidFill>
                        <a:latin typeface="Roboto Black" panose="02000000000000000000" pitchFamily="2" charset="0"/>
                        <a:ea typeface="Roboto Black" panose="02000000000000000000" pitchFamily="2" charset="0"/>
                        <a:cs typeface="+mn-cs"/>
                        <a:sym typeface="Arial"/>
                      </a:endParaRPr>
                    </a:p>
                  </a:txBody>
                  <a:tcPr marL="91425" marR="91425" marT="91425" marB="91425" anchor="ctr">
                    <a:solidFill>
                      <a:schemeClr val="tx1">
                        <a:lumMod val="90000"/>
                        <a:lumOff val="10000"/>
                      </a:schemeClr>
                    </a:solidFill>
                  </a:tcPr>
                </a:tc>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Summarize the problem statement using bullet points</a:t>
                      </a:r>
                      <a:endParaRPr sz="1600" b="0" i="0" u="none" strike="noStrike" cap="none" dirty="0">
                        <a:solidFill>
                          <a:schemeClr val="tx1"/>
                        </a:solidFill>
                        <a:latin typeface="Open Sans" pitchFamily="2" charset="0"/>
                        <a:ea typeface="Open Sans" pitchFamily="2" charset="0"/>
                        <a:cs typeface="Open Sans" pitchFamily="2" charset="0"/>
                        <a:sym typeface="Arial"/>
                      </a:endParaRPr>
                    </a:p>
                  </a:txBody>
                  <a:tcPr marL="91425" marR="91425" marT="91425" marB="91425" anchor="ctr">
                    <a:solidFill>
                      <a:schemeClr val="tx1">
                        <a:lumMod val="10000"/>
                        <a:lumOff val="90000"/>
                      </a:schemeClr>
                    </a:solidFill>
                  </a:tcPr>
                </a:tc>
                <a:extLst>
                  <a:ext uri="{0D108BD9-81ED-4DB2-BD59-A6C34878D82A}">
                    <a16:rowId xmlns:a16="http://schemas.microsoft.com/office/drawing/2014/main" val="2652100959"/>
                  </a:ext>
                </a:extLst>
              </a:tr>
              <a:tr h="658519">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bg1"/>
                          </a:solidFill>
                          <a:latin typeface="Roboto Black" panose="02000000000000000000" pitchFamily="2" charset="0"/>
                          <a:ea typeface="Roboto Black" panose="02000000000000000000" pitchFamily="2" charset="0"/>
                          <a:cs typeface="+mn-cs"/>
                          <a:sym typeface="Arial"/>
                        </a:rPr>
                        <a:t>Scope</a:t>
                      </a:r>
                    </a:p>
                  </a:txBody>
                  <a:tcPr anchor="ctr">
                    <a:solidFill>
                      <a:schemeClr val="tx1">
                        <a:lumMod val="90000"/>
                        <a:lumOff val="10000"/>
                      </a:schemeClr>
                    </a:solidFill>
                  </a:tcPr>
                </a:tc>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Describe what is in scope and what is out of scope</a:t>
                      </a:r>
                    </a:p>
                  </a:txBody>
                  <a:tcPr anchor="ctr">
                    <a:solidFill>
                      <a:schemeClr val="tx1">
                        <a:lumMod val="10000"/>
                        <a:lumOff val="90000"/>
                      </a:schemeClr>
                    </a:solidFill>
                  </a:tcPr>
                </a:tc>
                <a:extLst>
                  <a:ext uri="{0D108BD9-81ED-4DB2-BD59-A6C34878D82A}">
                    <a16:rowId xmlns:a16="http://schemas.microsoft.com/office/drawing/2014/main" val="2108597033"/>
                  </a:ext>
                </a:extLst>
              </a:tr>
              <a:tr h="658519">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bg1"/>
                          </a:solidFill>
                          <a:latin typeface="Roboto Black" panose="02000000000000000000" pitchFamily="2" charset="0"/>
                          <a:ea typeface="Roboto Black" panose="02000000000000000000" pitchFamily="2" charset="0"/>
                          <a:cs typeface="+mn-cs"/>
                          <a:sym typeface="Arial"/>
                        </a:rPr>
                        <a:t>Goal</a:t>
                      </a:r>
                    </a:p>
                  </a:txBody>
                  <a:tcPr anchor="ctr">
                    <a:solidFill>
                      <a:schemeClr val="tx1">
                        <a:lumMod val="90000"/>
                        <a:lumOff val="10000"/>
                      </a:schemeClr>
                    </a:solidFill>
                  </a:tcPr>
                </a:tc>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State the goal of the project. What does completion look like?</a:t>
                      </a:r>
                    </a:p>
                  </a:txBody>
                  <a:tcPr anchor="ctr">
                    <a:solidFill>
                      <a:schemeClr val="tx1">
                        <a:lumMod val="10000"/>
                        <a:lumOff val="90000"/>
                      </a:schemeClr>
                    </a:solidFill>
                  </a:tcPr>
                </a:tc>
                <a:extLst>
                  <a:ext uri="{0D108BD9-81ED-4DB2-BD59-A6C34878D82A}">
                    <a16:rowId xmlns:a16="http://schemas.microsoft.com/office/drawing/2014/main" val="823293983"/>
                  </a:ext>
                </a:extLst>
              </a:tr>
              <a:tr h="658519">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bg1"/>
                          </a:solidFill>
                          <a:latin typeface="Roboto Black" panose="02000000000000000000" pitchFamily="2" charset="0"/>
                          <a:ea typeface="Roboto Black" panose="02000000000000000000" pitchFamily="2" charset="0"/>
                          <a:cs typeface="+mn-cs"/>
                          <a:sym typeface="Arial"/>
                        </a:rPr>
                        <a:t>Benefits</a:t>
                      </a:r>
                    </a:p>
                  </a:txBody>
                  <a:tcPr anchor="ctr">
                    <a:solidFill>
                      <a:schemeClr val="tx1">
                        <a:lumMod val="90000"/>
                        <a:lumOff val="10000"/>
                      </a:schemeClr>
                    </a:solidFill>
                  </a:tcPr>
                </a:tc>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What are the desired benefits? Productivity, quality, speed, cost, risk, etc.</a:t>
                      </a:r>
                    </a:p>
                  </a:txBody>
                  <a:tcPr anchor="ctr">
                    <a:solidFill>
                      <a:schemeClr val="tx1">
                        <a:lumMod val="10000"/>
                        <a:lumOff val="90000"/>
                      </a:schemeClr>
                    </a:solidFill>
                  </a:tcPr>
                </a:tc>
                <a:extLst>
                  <a:ext uri="{0D108BD9-81ED-4DB2-BD59-A6C34878D82A}">
                    <a16:rowId xmlns:a16="http://schemas.microsoft.com/office/drawing/2014/main" val="2891017241"/>
                  </a:ext>
                </a:extLst>
              </a:tr>
              <a:tr h="1231146">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2000" b="1" i="0" u="none" strike="noStrike" cap="none" dirty="0">
                          <a:solidFill>
                            <a:schemeClr val="bg1"/>
                          </a:solidFill>
                          <a:latin typeface="Roboto Black" panose="02000000000000000000" pitchFamily="2" charset="0"/>
                          <a:ea typeface="Roboto Black" panose="02000000000000000000" pitchFamily="2" charset="0"/>
                          <a:cs typeface="+mn-cs"/>
                          <a:sym typeface="Arial"/>
                        </a:rPr>
                        <a:t>Resources</a:t>
                      </a:r>
                    </a:p>
                  </a:txBody>
                  <a:tcPr anchor="ctr">
                    <a:solidFill>
                      <a:schemeClr val="tx1">
                        <a:lumMod val="90000"/>
                        <a:lumOff val="10000"/>
                      </a:schemeClr>
                    </a:solidFill>
                  </a:tcPr>
                </a:tc>
                <a:tc>
                  <a:txBody>
                    <a:bodyPr/>
                    <a:lstStyle/>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Who is in the project team? </a:t>
                      </a:r>
                    </a:p>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Describe the role and reason why in team first</a:t>
                      </a:r>
                    </a:p>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Name the person and time commitment next</a:t>
                      </a:r>
                    </a:p>
                    <a:p>
                      <a:pPr marL="119063"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600" b="0" i="0" u="none" strike="noStrike" cap="none" dirty="0">
                          <a:solidFill>
                            <a:schemeClr val="tx1"/>
                          </a:solidFill>
                          <a:latin typeface="Open Sans" pitchFamily="2" charset="0"/>
                          <a:ea typeface="Open Sans" pitchFamily="2" charset="0"/>
                          <a:cs typeface="Open Sans" pitchFamily="2" charset="0"/>
                          <a:sym typeface="Arial"/>
                        </a:rPr>
                        <a:t>Describe schedule of workshops and calls</a:t>
                      </a:r>
                    </a:p>
                  </a:txBody>
                  <a:tcPr anchor="ctr">
                    <a:solidFill>
                      <a:schemeClr val="tx1">
                        <a:lumMod val="10000"/>
                        <a:lumOff val="90000"/>
                      </a:schemeClr>
                    </a:solidFill>
                  </a:tcPr>
                </a:tc>
                <a:extLst>
                  <a:ext uri="{0D108BD9-81ED-4DB2-BD59-A6C34878D82A}">
                    <a16:rowId xmlns:a16="http://schemas.microsoft.com/office/drawing/2014/main" val="4032033452"/>
                  </a:ext>
                </a:extLst>
              </a:tr>
            </a:tbl>
          </a:graphicData>
        </a:graphic>
      </p:graphicFrame>
      <p:sp>
        <p:nvSpPr>
          <p:cNvPr id="2" name="Title 1"/>
          <p:cNvSpPr>
            <a:spLocks noGrp="1"/>
          </p:cNvSpPr>
          <p:nvPr>
            <p:ph type="title"/>
          </p:nvPr>
        </p:nvSpPr>
        <p:spPr>
          <a:xfrm>
            <a:off x="550312" y="347930"/>
            <a:ext cx="10944225" cy="775776"/>
          </a:xfrm>
          <a:noFill/>
          <a:ln>
            <a:noFill/>
          </a:ln>
        </p:spPr>
        <p:txBody>
          <a:bodyPr spcFirstLastPara="1" vert="horz" wrap="square" lIns="91425" tIns="91425" rIns="91425" bIns="91425" rtlCol="0" anchor="ctr" anchorCtr="0">
            <a:noAutofit/>
          </a:bodyPr>
          <a:lstStyle/>
          <a:p>
            <a:r>
              <a:rPr lang="en-US" sz="4000" dirty="0">
                <a:solidFill>
                  <a:schemeClr val="tx1"/>
                </a:solidFill>
                <a:latin typeface="Roboto" panose="02000000000000000000" pitchFamily="2" charset="0"/>
                <a:ea typeface="Roboto" panose="02000000000000000000" pitchFamily="2" charset="0"/>
              </a:rPr>
              <a:t>Defining the project charter</a:t>
            </a:r>
          </a:p>
        </p:txBody>
      </p:sp>
    </p:spTree>
    <p:extLst>
      <p:ext uri="{BB962C8B-B14F-4D97-AF65-F5344CB8AC3E}">
        <p14:creationId xmlns:p14="http://schemas.microsoft.com/office/powerpoint/2010/main" val="316213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4C2F79-3E2D-687A-D852-2AB1526DB51E}"/>
              </a:ext>
            </a:extLst>
          </p:cNvPr>
          <p:cNvSpPr/>
          <p:nvPr/>
        </p:nvSpPr>
        <p:spPr>
          <a:xfrm>
            <a:off x="6194369" y="1231810"/>
            <a:ext cx="5230372" cy="334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AE32DA-8BC6-F688-FDEC-342A865E97AE}"/>
              </a:ext>
            </a:extLst>
          </p:cNvPr>
          <p:cNvSpPr/>
          <p:nvPr/>
        </p:nvSpPr>
        <p:spPr>
          <a:xfrm>
            <a:off x="739500" y="1231810"/>
            <a:ext cx="5116019" cy="3342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3">
            <a:extLst>
              <a:ext uri="{FF2B5EF4-FFF2-40B4-BE49-F238E27FC236}">
                <a16:creationId xmlns:a16="http://schemas.microsoft.com/office/drawing/2014/main" id="{271379F6-3499-EBC2-6187-89C2738003BD}"/>
              </a:ext>
            </a:extLst>
          </p:cNvPr>
          <p:cNvSpPr txBox="1"/>
          <p:nvPr/>
        </p:nvSpPr>
        <p:spPr>
          <a:xfrm>
            <a:off x="640418" y="1231810"/>
            <a:ext cx="5215101" cy="4653197"/>
          </a:xfrm>
          <a:prstGeom prst="rect">
            <a:avLst/>
          </a:prstGeom>
        </p:spPr>
        <p:txBody>
          <a:bodyPr vert="horz" wrap="square" lIns="0" tIns="51435" rIns="0" bIns="0" rtlCol="0">
            <a:spAutoFit/>
          </a:bodyPr>
          <a:lstStyle/>
          <a:p>
            <a:pPr marL="233363" lvl="1">
              <a:spcBef>
                <a:spcPts val="310"/>
              </a:spcBef>
              <a:spcAft>
                <a:spcPts val="600"/>
              </a:spcAft>
              <a:buClr>
                <a:srgbClr val="00B4ED"/>
              </a:buClr>
              <a:tabLst>
                <a:tab pos="573088" algn="l"/>
              </a:tabLst>
            </a:pPr>
            <a:r>
              <a:rPr lang="en-US" sz="1600" b="1" spc="55" dirty="0">
                <a:solidFill>
                  <a:schemeClr val="bg1"/>
                </a:solidFill>
                <a:latin typeface="Roboto Black" panose="02000000000000000000" pitchFamily="2" charset="0"/>
                <a:ea typeface="Roboto Black" panose="02000000000000000000" pitchFamily="2" charset="0"/>
              </a:rPr>
              <a:t>Summary of GlobalTech’s current state</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Founded in 1997 with 11</a:t>
            </a:r>
            <a:r>
              <a:rPr sz="1400" spc="55" dirty="0">
                <a:solidFill>
                  <a:srgbClr val="231F20"/>
                </a:solidFill>
                <a:latin typeface="Open Sans" pitchFamily="2" charset="0"/>
                <a:ea typeface="Open Sans" pitchFamily="2" charset="0"/>
                <a:cs typeface="Open Sans" pitchFamily="2" charset="0"/>
              </a:rPr>
              <a:t>,200 employees across the U.S.</a:t>
            </a:r>
            <a:r>
              <a:rPr lang="en-US" sz="1400" spc="55" dirty="0">
                <a:solidFill>
                  <a:srgbClr val="231F20"/>
                </a:solidFill>
                <a:latin typeface="Open Sans" pitchFamily="2" charset="0"/>
                <a:ea typeface="Open Sans" pitchFamily="2" charset="0"/>
                <a:cs typeface="Open Sans" pitchFamily="2" charset="0"/>
              </a:rPr>
              <a:t>, Europe, and Asia-Pacific</a:t>
            </a:r>
            <a:r>
              <a:rPr sz="1400" spc="55" dirty="0">
                <a:solidFill>
                  <a:srgbClr val="231F20"/>
                </a:solidFill>
                <a:latin typeface="Open Sans" pitchFamily="2" charset="0"/>
                <a:ea typeface="Open Sans" pitchFamily="2" charset="0"/>
                <a:cs typeface="Open Sans" pitchFamily="2" charset="0"/>
              </a:rPr>
              <a:t>, two-thirds of whom are in engineering and delivery</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$2 Billion in revenues, s</a:t>
            </a:r>
            <a:r>
              <a:rPr sz="1400" spc="55" dirty="0">
                <a:solidFill>
                  <a:srgbClr val="231F20"/>
                </a:solidFill>
                <a:latin typeface="Open Sans" pitchFamily="2" charset="0"/>
                <a:ea typeface="Open Sans" pitchFamily="2" charset="0"/>
                <a:cs typeface="Open Sans" pitchFamily="2" charset="0"/>
              </a:rPr>
              <a:t>erving 500+ enterprise clients, with depth in healthcare, banking, insurance</a:t>
            </a:r>
            <a:r>
              <a:rPr lang="en-US" sz="1400" spc="55" dirty="0">
                <a:solidFill>
                  <a:srgbClr val="231F20"/>
                </a:solidFill>
                <a:latin typeface="Open Sans" pitchFamily="2" charset="0"/>
                <a:ea typeface="Open Sans" pitchFamily="2" charset="0"/>
                <a:cs typeface="Open Sans" pitchFamily="2" charset="0"/>
              </a:rPr>
              <a:t>,</a:t>
            </a:r>
            <a:r>
              <a:rPr sz="1400" spc="55" dirty="0">
                <a:solidFill>
                  <a:srgbClr val="231F20"/>
                </a:solidFill>
                <a:latin typeface="Open Sans" pitchFamily="2" charset="0"/>
                <a:ea typeface="Open Sans" pitchFamily="2" charset="0"/>
                <a:cs typeface="Open Sans" pitchFamily="2" charset="0"/>
              </a:rPr>
              <a:t> and public sector</a:t>
            </a:r>
          </a:p>
          <a:p>
            <a:pPr marL="701993" lvl="1" indent="-285750">
              <a:spcBef>
                <a:spcPts val="305"/>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Growth through acquisition and geographic spread has led to a disparate IT landscape, with multiple enterprise applications, cloud service providers, and vendor relationships</a:t>
            </a:r>
          </a:p>
          <a:p>
            <a:pPr marL="701993" lvl="1" indent="-285750">
              <a:spcBef>
                <a:spcPts val="305"/>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Over one-thousand Tier 1 supplier relationships, with uneven visibility into lower tiers</a:t>
            </a:r>
          </a:p>
          <a:p>
            <a:pPr marL="701993" lvl="1" indent="-285750">
              <a:spcBef>
                <a:spcPts val="305"/>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Data and integration issues have led to complex, labor-intensive collection and analysis of supply chain performance and risk profile</a:t>
            </a:r>
          </a:p>
          <a:p>
            <a:pPr marL="701993" lvl="1" indent="-285750">
              <a:spcBef>
                <a:spcPts val="305"/>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Recent disruption of supply chain due to vendor insolvency, weather patterns, and labor shortages</a:t>
            </a:r>
            <a:endParaRPr sz="1400" dirty="0">
              <a:latin typeface="Open Sans" pitchFamily="2" charset="0"/>
              <a:ea typeface="Open Sans" pitchFamily="2" charset="0"/>
              <a:cs typeface="Open Sans" pitchFamily="2" charset="0"/>
            </a:endParaRPr>
          </a:p>
        </p:txBody>
      </p:sp>
      <p:sp>
        <p:nvSpPr>
          <p:cNvPr id="8" name="Title 1">
            <a:extLst>
              <a:ext uri="{FF2B5EF4-FFF2-40B4-BE49-F238E27FC236}">
                <a16:creationId xmlns:a16="http://schemas.microsoft.com/office/drawing/2014/main" id="{B36E06D4-FDC0-EEA6-1D66-7F31E16B3178}"/>
              </a:ext>
            </a:extLst>
          </p:cNvPr>
          <p:cNvSpPr>
            <a:spLocks noGrp="1"/>
          </p:cNvSpPr>
          <p:nvPr>
            <p:ph type="title"/>
          </p:nvPr>
        </p:nvSpPr>
        <p:spPr>
          <a:xfrm>
            <a:off x="623887" y="341283"/>
            <a:ext cx="10944225" cy="775776"/>
          </a:xfrm>
          <a:noFill/>
          <a:ln>
            <a:noFill/>
          </a:ln>
        </p:spPr>
        <p:txBody>
          <a:bodyPr spcFirstLastPara="1" vert="horz" wrap="square" lIns="91425" tIns="91425" rIns="91425" bIns="91425" rtlCol="0" anchor="ctr" anchorCtr="0">
            <a:noAutofit/>
          </a:bodyPr>
          <a:lstStyle/>
          <a:p>
            <a:r>
              <a:rPr lang="en-US" sz="3600" dirty="0">
                <a:solidFill>
                  <a:schemeClr val="tx1"/>
                </a:solidFill>
              </a:rPr>
              <a:t>Executive summary – </a:t>
            </a:r>
            <a:r>
              <a:rPr lang="en-US" sz="3600" dirty="0">
                <a:solidFill>
                  <a:schemeClr val="accent1"/>
                </a:solidFill>
              </a:rPr>
              <a:t>example problem statement</a:t>
            </a:r>
          </a:p>
        </p:txBody>
      </p:sp>
      <p:sp>
        <p:nvSpPr>
          <p:cNvPr id="2" name="object 23">
            <a:extLst>
              <a:ext uri="{FF2B5EF4-FFF2-40B4-BE49-F238E27FC236}">
                <a16:creationId xmlns:a16="http://schemas.microsoft.com/office/drawing/2014/main" id="{D9D12C33-36A9-7C9A-5175-A011083D2160}"/>
              </a:ext>
            </a:extLst>
          </p:cNvPr>
          <p:cNvSpPr txBox="1"/>
          <p:nvPr/>
        </p:nvSpPr>
        <p:spPr>
          <a:xfrm>
            <a:off x="6097254" y="1231810"/>
            <a:ext cx="5327487" cy="4753224"/>
          </a:xfrm>
          <a:prstGeom prst="rect">
            <a:avLst/>
          </a:prstGeom>
        </p:spPr>
        <p:txBody>
          <a:bodyPr vert="horz" wrap="square" lIns="0" tIns="51435" rIns="0" bIns="0" rtlCol="0">
            <a:spAutoFit/>
          </a:bodyPr>
          <a:lstStyle/>
          <a:p>
            <a:pPr marL="233363" lvl="1">
              <a:spcBef>
                <a:spcPts val="310"/>
              </a:spcBef>
              <a:spcAft>
                <a:spcPts val="600"/>
              </a:spcAft>
              <a:buClr>
                <a:srgbClr val="00B4ED"/>
              </a:buClr>
              <a:tabLst>
                <a:tab pos="573088" algn="l"/>
              </a:tabLst>
            </a:pPr>
            <a:r>
              <a:rPr lang="en-US" sz="1600" b="1" spc="55" dirty="0">
                <a:solidFill>
                  <a:srgbClr val="231F20"/>
                </a:solidFill>
                <a:latin typeface="Roboto Black" panose="02000000000000000000" pitchFamily="2" charset="0"/>
                <a:ea typeface="Roboto Black" panose="02000000000000000000" pitchFamily="2" charset="0"/>
              </a:rPr>
              <a:t>Summary of roadmap and approach</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GlobalTech is undergoing a business-led, global ERP transformation program aimed at consolidating applications, and moving to the cloud</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As part of the program, GlobalTech has initiated a vendor identification and rationalization initiative using the Avetta One platform as the target state for vendor data</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Through the interview process, the following two areas were prioritized by GlobalTech’s executive team: financial performance and solvency, and sustainability and ESG reporting</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In a first phase, working with the global ERP program, Tier 1 vendors will be onboarded onto the Avetta platform and assessment will focus on finance and ESG</a:t>
            </a:r>
          </a:p>
          <a:p>
            <a:pPr marL="701993" lvl="1" indent="-285750">
              <a:spcBef>
                <a:spcPts val="310"/>
              </a:spcBef>
              <a:spcAft>
                <a:spcPts val="600"/>
              </a:spcAft>
              <a:buFont typeface="Arial" panose="020B0604020202020204" pitchFamily="34" charset="0"/>
              <a:buChar char="•"/>
              <a:tabLst>
                <a:tab pos="573088" algn="l"/>
              </a:tabLst>
            </a:pPr>
            <a:r>
              <a:rPr lang="en-US" sz="1400" spc="55" dirty="0">
                <a:solidFill>
                  <a:srgbClr val="231F20"/>
                </a:solidFill>
                <a:latin typeface="Open Sans" pitchFamily="2" charset="0"/>
                <a:ea typeface="Open Sans" pitchFamily="2" charset="0"/>
                <a:cs typeface="Open Sans" pitchFamily="2" charset="0"/>
              </a:rPr>
              <a:t>Subsequent phases will use a business-led portfolio prioritization approach to identify issues and relate them back to the Avetta platform</a:t>
            </a:r>
          </a:p>
        </p:txBody>
      </p:sp>
    </p:spTree>
    <p:extLst>
      <p:ext uri="{BB962C8B-B14F-4D97-AF65-F5344CB8AC3E}">
        <p14:creationId xmlns:p14="http://schemas.microsoft.com/office/powerpoint/2010/main" val="153165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EFT" val="473.2798"/>
  <p:tag name="TOP" val="138.7489"/>
</p:tagLst>
</file>

<file path=ppt/tags/tag2.xml><?xml version="1.0" encoding="utf-8"?>
<p:tagLst xmlns:a="http://schemas.openxmlformats.org/drawingml/2006/main" xmlns:r="http://schemas.openxmlformats.org/officeDocument/2006/relationships" xmlns:p="http://schemas.openxmlformats.org/presentationml/2006/main">
  <p:tag name="LEFT" val="627.0312"/>
  <p:tag name="TOP" val="141.0105"/>
</p:tagLst>
</file>

<file path=ppt/theme/theme1.xml><?xml version="1.0" encoding="utf-8"?>
<a:theme xmlns:a="http://schemas.openxmlformats.org/drawingml/2006/main" name="Titles-Dividers-Agendas">
  <a:themeElements>
    <a:clrScheme name="Custom 6">
      <a:dk1>
        <a:srgbClr val="1F59FF"/>
      </a:dk1>
      <a:lt1>
        <a:srgbClr val="FFFFFF"/>
      </a:lt1>
      <a:dk2>
        <a:srgbClr val="4B5563"/>
      </a:dk2>
      <a:lt2>
        <a:srgbClr val="E7E6E6"/>
      </a:lt2>
      <a:accent1>
        <a:srgbClr val="1F59FF"/>
      </a:accent1>
      <a:accent2>
        <a:srgbClr val="1BC2F6"/>
      </a:accent2>
      <a:accent3>
        <a:srgbClr val="E74693"/>
      </a:accent3>
      <a:accent4>
        <a:srgbClr val="001E71"/>
      </a:accent4>
      <a:accent5>
        <a:srgbClr val="FACA15"/>
      </a:accent5>
      <a:accent6>
        <a:srgbClr val="5DEC7E"/>
      </a:accent6>
      <a:hlink>
        <a:srgbClr val="1F59FF"/>
      </a:hlink>
      <a:folHlink>
        <a:srgbClr val="1BC2F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s">
  <a:themeElements>
    <a:clrScheme name="Avetta Brand Colors">
      <a:dk1>
        <a:srgbClr val="1F59FF"/>
      </a:dk1>
      <a:lt1>
        <a:srgbClr val="FFFFFF"/>
      </a:lt1>
      <a:dk2>
        <a:srgbClr val="001E71"/>
      </a:dk2>
      <a:lt2>
        <a:srgbClr val="E7E6E6"/>
      </a:lt2>
      <a:accent1>
        <a:srgbClr val="1F59FF"/>
      </a:accent1>
      <a:accent2>
        <a:srgbClr val="1BC2F6"/>
      </a:accent2>
      <a:accent3>
        <a:srgbClr val="E74693"/>
      </a:accent3>
      <a:accent4>
        <a:srgbClr val="001E71"/>
      </a:accent4>
      <a:accent5>
        <a:srgbClr val="FACA15"/>
      </a:accent5>
      <a:accent6>
        <a:srgbClr val="5DEC7E"/>
      </a:accent6>
      <a:hlink>
        <a:srgbClr val="1F59FF"/>
      </a:hlink>
      <a:folHlink>
        <a:srgbClr val="1BC2F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 Gradient Package">
  <a:themeElements>
    <a:clrScheme name="Avetta 2023 Palette">
      <a:dk1>
        <a:srgbClr val="1F59FF"/>
      </a:dk1>
      <a:lt1>
        <a:srgbClr val="FFFFFF"/>
      </a:lt1>
      <a:dk2>
        <a:srgbClr val="001E71"/>
      </a:dk2>
      <a:lt2>
        <a:srgbClr val="E7E6E6"/>
      </a:lt2>
      <a:accent1>
        <a:srgbClr val="1F59FF"/>
      </a:accent1>
      <a:accent2>
        <a:srgbClr val="1BC2F6"/>
      </a:accent2>
      <a:accent3>
        <a:srgbClr val="E74693"/>
      </a:accent3>
      <a:accent4>
        <a:srgbClr val="001E71"/>
      </a:accent4>
      <a:accent5>
        <a:srgbClr val="FACA15"/>
      </a:accent5>
      <a:accent6>
        <a:srgbClr val="5DEC7E"/>
      </a:accent6>
      <a:hlink>
        <a:srgbClr val="1F59FF"/>
      </a:hlink>
      <a:folHlink>
        <a:srgbClr val="1BC2F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dy Slides">
  <a:themeElements>
    <a:clrScheme name="Avetta New Brand">
      <a:dk1>
        <a:srgbClr val="000000"/>
      </a:dk1>
      <a:lt1>
        <a:srgbClr val="FFFFFF"/>
      </a:lt1>
      <a:dk2>
        <a:srgbClr val="10231F"/>
      </a:dk2>
      <a:lt2>
        <a:srgbClr val="F3F8E5"/>
      </a:lt2>
      <a:accent1>
        <a:srgbClr val="0B8968"/>
      </a:accent1>
      <a:accent2>
        <a:srgbClr val="07F38E"/>
      </a:accent2>
      <a:accent3>
        <a:srgbClr val="FF7700"/>
      </a:accent3>
      <a:accent4>
        <a:srgbClr val="C3FF00"/>
      </a:accent4>
      <a:accent5>
        <a:srgbClr val="91FFD3"/>
      </a:accent5>
      <a:accent6>
        <a:srgbClr val="2F51FA"/>
      </a:accent6>
      <a:hlink>
        <a:srgbClr val="FF7700"/>
      </a:hlink>
      <a:folHlink>
        <a:srgbClr val="0C8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vetta_Light">
  <a:themeElements>
    <a:clrScheme name="Avetta">
      <a:dk1>
        <a:srgbClr val="10231F"/>
      </a:dk1>
      <a:lt1>
        <a:srgbClr val="F3F8E5"/>
      </a:lt1>
      <a:dk2>
        <a:srgbClr val="10231F"/>
      </a:dk2>
      <a:lt2>
        <a:srgbClr val="F3F8E5"/>
      </a:lt2>
      <a:accent1>
        <a:srgbClr val="0B8968"/>
      </a:accent1>
      <a:accent2>
        <a:srgbClr val="07F38E"/>
      </a:accent2>
      <a:accent3>
        <a:srgbClr val="FF7700"/>
      </a:accent3>
      <a:accent4>
        <a:srgbClr val="C3FF00"/>
      </a:accent4>
      <a:accent5>
        <a:srgbClr val="91FFD3"/>
      </a:accent5>
      <a:accent6>
        <a:srgbClr val="2F51FA"/>
      </a:accent6>
      <a:hlink>
        <a:srgbClr val="FF7700"/>
      </a:hlink>
      <a:folHlink>
        <a:srgbClr val="FF7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020480691FE244A0340D78FC79B33A" ma:contentTypeVersion="32" ma:contentTypeDescription="Create a new document." ma:contentTypeScope="" ma:versionID="16c7bd97bb8125b8a223822a1028c71f">
  <xsd:schema xmlns:xsd="http://www.w3.org/2001/XMLSchema" xmlns:xs="http://www.w3.org/2001/XMLSchema" xmlns:p="http://schemas.microsoft.com/office/2006/metadata/properties" xmlns:ns1="http://schemas.microsoft.com/sharepoint/v3" xmlns:ns2="d383fe64-d884-482b-bcda-c81899b55164" xmlns:ns3="a7068ccc-b389-4237-ac40-890bc44a30ba" targetNamespace="http://schemas.microsoft.com/office/2006/metadata/properties" ma:root="true" ma:fieldsID="d18ec97ad542d5e7fd798db1ac8b3447" ns1:_="" ns2:_="" ns3:_="">
    <xsd:import namespace="http://schemas.microsoft.com/sharepoint/v3"/>
    <xsd:import namespace="d383fe64-d884-482b-bcda-c81899b55164"/>
    <xsd:import namespace="a7068ccc-b389-4237-ac40-890bc44a30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Industry" minOccurs="0"/>
                <xsd:element ref="ns2:MediaServiceSearchProperties" minOccurs="0"/>
                <xsd:element ref="ns2:Sub_x002d_Industry" minOccurs="0"/>
                <xsd:element ref="ns2:Segment" minOccurs="0"/>
                <xsd:element ref="ns2:Geography" minOccurs="0"/>
                <xsd:element ref="ns2:ActivityType" minOccurs="0"/>
                <xsd:element ref="ns2:AssetType" minOccurs="0"/>
                <xsd:element ref="ns2:InitiativeName" minOccurs="0"/>
                <xsd:element ref="ns2:numberofphotos" minOccurs="0"/>
                <xsd:element ref="ns2:Quart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83fe64-d884-482b-bcda-c81899b551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b9d3ed6-264b-4833-bb08-f5ee743b94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Industry" ma:index="27" nillable="true" ma:displayName="Primary Industry" ma:description="Use this column's options to tag content based on it's applicable primary industry" ma:format="Dropdown" ma:internalName="Industry">
      <xsd:complexType>
        <xsd:complexContent>
          <xsd:extension base="dms:MultiChoice">
            <xsd:sequence>
              <xsd:element name="Value" maxOccurs="unbounded" minOccurs="0" nillable="true">
                <xsd:simpleType>
                  <xsd:restriction base="dms:Choice">
                    <xsd:enumeration value="Energy"/>
                    <xsd:enumeration value="Manufacturing"/>
                    <xsd:enumeration value="Infrastructure"/>
                  </xsd:restriction>
                </xsd:simpleType>
              </xsd:element>
            </xsd:sequence>
          </xsd:extension>
        </xsd:complexContent>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Sub_x002d_Industry" ma:index="29" nillable="true" ma:displayName="Sub-Industry" ma:description="Use this column's options to tag content based on it's applicable sub-industry" ma:format="Dropdown" ma:internalName="Sub_x002d_Industry">
      <xsd:complexType>
        <xsd:complexContent>
          <xsd:extension base="dms:MultiChoice">
            <xsd:sequence>
              <xsd:element name="Value" maxOccurs="unbounded" minOccurs="0" nillable="true">
                <xsd:simpleType>
                  <xsd:restriction base="dms:Choice">
                    <xsd:enumeration value="Utilities/Power Gen/Renewables"/>
                    <xsd:enumeration value="Midstream"/>
                    <xsd:enumeration value="Terminals"/>
                    <xsd:enumeration value="Downstream"/>
                    <xsd:enumeration value="Upstream"/>
                    <xsd:enumeration value="Offshore"/>
                    <xsd:enumeration value="Chemical"/>
                    <xsd:enumeration value="Technology"/>
                    <xsd:enumeration value="Consumer Goods"/>
                    <xsd:enumeration value="Food &amp; Beverage"/>
                    <xsd:enumeration value="Agriculture"/>
                    <xsd:enumeration value="Automotive"/>
                    <xsd:enumeration value="Aerospace &amp; Defense"/>
                    <xsd:enumeration value="Steel &amp; Metals"/>
                    <xsd:enumeration value="Pharmaceuticals"/>
                    <xsd:enumeration value="Paper, Packaging &amp; Building Products"/>
                    <xsd:enumeration value="Heavy Machinery"/>
                    <xsd:enumeration value="Retail/Warehousing"/>
                    <xsd:enumeration value="Facilities Management"/>
                    <xsd:enumeration value="Engineering, Consulting Services (EPC)"/>
                    <xsd:enumeration value="Mining &amp; Forestry"/>
                    <xsd:enumeration value="Transportation (Freight, Trucking, Shipping, Rail, Air)"/>
                    <xsd:enumeration value="Waste Management"/>
                    <xsd:enumeration value="Telecom"/>
                    <xsd:enumeration value="Construction - Heavy Civil"/>
                    <xsd:enumeration value="Construction - Commercial/Building"/>
                    <xsd:enumeration value="Advertising, Media, Entertainment"/>
                    <xsd:enumeration value="Environmental"/>
                  </xsd:restriction>
                </xsd:simpleType>
              </xsd:element>
            </xsd:sequence>
          </xsd:extension>
        </xsd:complexContent>
      </xsd:complexType>
    </xsd:element>
    <xsd:element name="Segment" ma:index="30" nillable="true" ma:displayName="Segment" ma:description="Use this column's options to tag content based on it's segment (audience)" ma:format="Dropdown" ma:internalName="Segment">
      <xsd:complexType>
        <xsd:complexContent>
          <xsd:extension base="dms:MultiChoice">
            <xsd:sequence>
              <xsd:element name="Value" maxOccurs="unbounded" minOccurs="0" nillable="true">
                <xsd:simpleType>
                  <xsd:restriction base="dms:Choice">
                    <xsd:enumeration value="New Logo"/>
                    <xsd:enumeration value="Brand"/>
                    <xsd:enumeration value="Client"/>
                    <xsd:enumeration value="Supplier"/>
                  </xsd:restriction>
                </xsd:simpleType>
              </xsd:element>
            </xsd:sequence>
          </xsd:extension>
        </xsd:complexContent>
      </xsd:complexType>
    </xsd:element>
    <xsd:element name="Geography" ma:index="31" nillable="true" ma:displayName="Region" ma:description="Use this column's options to tag content based on it's applicable geographical region" ma:format="Dropdown" ma:internalName="Geography">
      <xsd:complexType>
        <xsd:complexContent>
          <xsd:extension base="dms:MultiChoice">
            <xsd:sequence>
              <xsd:element name="Value" maxOccurs="unbounded" minOccurs="0" nillable="true">
                <xsd:simpleType>
                  <xsd:restriction base="dms:Choice">
                    <xsd:enumeration value="US"/>
                    <xsd:enumeration value="CAN"/>
                    <xsd:enumeration value="NORAM"/>
                    <xsd:enumeration value="LATAM"/>
                    <xsd:enumeration value="EMEA"/>
                    <xsd:enumeration value="APAC"/>
                    <xsd:enumeration value="GLOBAL"/>
                  </xsd:restriction>
                </xsd:simpleType>
              </xsd:element>
            </xsd:sequence>
          </xsd:extension>
        </xsd:complexContent>
      </xsd:complexType>
    </xsd:element>
    <xsd:element name="ActivityType" ma:index="32" nillable="true" ma:displayName="Activity Type" ma:description="Use this column's options to tag content based on it's applicable activity type" ma:format="Dropdown" ma:internalName="ActivityType">
      <xsd:complexType>
        <xsd:complexContent>
          <xsd:extension base="dms:MultiChoice">
            <xsd:sequence>
              <xsd:element name="Value" maxOccurs="unbounded" minOccurs="0" nillable="true">
                <xsd:simpleType>
                  <xsd:restriction base="dms:Choice">
                    <xsd:enumeration value="Paid Search"/>
                    <xsd:enumeration value="Organic Search"/>
                    <xsd:enumeration value="Paid Social"/>
                    <xsd:enumeration value="Organic Social"/>
                    <xsd:enumeration value="Paid Media"/>
                    <xsd:enumeration value="Website"/>
                    <xsd:enumeration value="Sales Enablement"/>
                  </xsd:restriction>
                </xsd:simpleType>
              </xsd:element>
            </xsd:sequence>
          </xsd:extension>
        </xsd:complexContent>
      </xsd:complexType>
    </xsd:element>
    <xsd:element name="AssetType" ma:index="33" nillable="true" ma:displayName="Asset Type" ma:description="Use this column's options to tag content based on it's applicable asset type" ma:format="Dropdown" ma:internalName="AssetType">
      <xsd:complexType>
        <xsd:complexContent>
          <xsd:extension base="dms:MultiChoice">
            <xsd:sequence>
              <xsd:element name="Value" maxOccurs="unbounded" minOccurs="0" nillable="true">
                <xsd:simpleType>
                  <xsd:restriction base="dms:Choice">
                    <xsd:enumeration value="Email"/>
                    <xsd:enumeration value="Landing Page"/>
                    <xsd:enumeration value="LinkedIn Ad"/>
                    <xsd:enumeration value="Google Ad"/>
                    <xsd:enumeration value="6sense Ad"/>
                    <xsd:enumeration value="Social"/>
                    <xsd:enumeration value="Blog"/>
                    <xsd:enumeration value="Ebook"/>
                    <xsd:enumeration value="Infographic"/>
                    <xsd:enumeration value="White Paper"/>
                    <xsd:enumeration value="Sales Deck"/>
                    <xsd:enumeration value="One Pager"/>
                    <xsd:enumeration value="FAQs"/>
                    <xsd:enumeration value="Talk Tracks"/>
                    <xsd:enumeration value="Success Stories"/>
                    <xsd:enumeration value="Newsletter"/>
                    <xsd:enumeration value="Third Party Ad"/>
                  </xsd:restriction>
                </xsd:simpleType>
              </xsd:element>
            </xsd:sequence>
          </xsd:extension>
        </xsd:complexContent>
      </xsd:complexType>
    </xsd:element>
    <xsd:element name="InitiativeName" ma:index="34" nillable="true" ma:displayName="Initiative Name" ma:description="Use this column's options to tag content based on it's applicable initiative short name" ma:format="Dropdown" ma:internalName="InitiativeName">
      <xsd:complexType>
        <xsd:complexContent>
          <xsd:extension base="dms:MultiChoiceFillIn">
            <xsd:sequence>
              <xsd:element name="Value" maxOccurs="unbounded" minOccurs="0" nillable="true">
                <xsd:simpleType>
                  <xsd:union memberTypes="dms:Text">
                    <xsd:simpleType>
                      <xsd:restriction base="dms:Choice">
                        <xsd:enumeration value="FYR24"/>
                        <xsd:enumeration value="Procurement"/>
                        <xsd:enumeration value="HSE"/>
                        <xsd:enumeration value="ESG"/>
                      </xsd:restriction>
                    </xsd:simpleType>
                  </xsd:union>
                </xsd:simpleType>
              </xsd:element>
            </xsd:sequence>
          </xsd:extension>
        </xsd:complexContent>
      </xsd:complexType>
    </xsd:element>
    <xsd:element name="numberofphotos" ma:index="35" nillable="true" ma:displayName="number of photos" ma:format="Dropdown" ma:internalName="numberofphotos" ma:percentage="FALSE">
      <xsd:simpleType>
        <xsd:restriction base="dms:Number"/>
      </xsd:simpleType>
    </xsd:element>
    <xsd:element name="Quarter" ma:index="36" nillable="true" ma:displayName="Quarter" ma:format="Dropdown" ma:internalName="Quarter">
      <xsd:simpleType>
        <xsd:restriction base="dms:Choice">
          <xsd:enumeration value="Q1"/>
          <xsd:enumeration value="Q2"/>
          <xsd:enumeration value="Q3"/>
          <xsd:enumeration value="Q4"/>
        </xsd:restriction>
      </xsd:simpleType>
    </xsd:element>
    <xsd:element name="MediaServiceBillingMetadata" ma:index="3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068ccc-b389-4237-ac40-890bc44a30b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269c736-6dea-4601-852e-17bad65a4685}" ma:internalName="TaxCatchAll" ma:showField="CatchAllData" ma:web="a7068ccc-b389-4237-ac40-890bc44a30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ndustry xmlns="d383fe64-d884-482b-bcda-c81899b55164" xsi:nil="true"/>
    <_ip_UnifiedCompliancePolicyUIAction xmlns="http://schemas.microsoft.com/sharepoint/v3" xsi:nil="true"/>
    <TaxCatchAll xmlns="a7068ccc-b389-4237-ac40-890bc44a30ba" xsi:nil="true"/>
    <_ip_UnifiedCompliancePolicyProperties xmlns="http://schemas.microsoft.com/sharepoint/v3" xsi:nil="true"/>
    <lcf76f155ced4ddcb4097134ff3c332f xmlns="d383fe64-d884-482b-bcda-c81899b55164">
      <Terms xmlns="http://schemas.microsoft.com/office/infopath/2007/PartnerControls"/>
    </lcf76f155ced4ddcb4097134ff3c332f>
    <SharedWithUsers xmlns="a7068ccc-b389-4237-ac40-890bc44a30ba">
      <UserInfo>
        <DisplayName>Damien Challen</DisplayName>
        <AccountId>1804</AccountId>
        <AccountType/>
      </UserInfo>
      <UserInfo>
        <DisplayName>Kortney Casanova</DisplayName>
        <AccountId>7725</AccountId>
        <AccountType/>
      </UserInfo>
      <UserInfo>
        <DisplayName>Kristin Kelly</DisplayName>
        <AccountId>2730</AccountId>
        <AccountType/>
      </UserInfo>
      <UserInfo>
        <DisplayName>Annie Stamnes</DisplayName>
        <AccountId>4130</AccountId>
        <AccountType/>
      </UserInfo>
      <UserInfo>
        <DisplayName>Caitlin Colbert</DisplayName>
        <AccountId>7077</AccountId>
        <AccountType/>
      </UserInfo>
      <UserInfo>
        <DisplayName>Antonio De Palma</DisplayName>
        <AccountId>7755</AccountId>
        <AccountType/>
      </UserInfo>
      <UserInfo>
        <DisplayName>Erica Nogueira</DisplayName>
        <AccountId>276</AccountId>
        <AccountType/>
      </UserInfo>
      <UserInfo>
        <DisplayName>Mehdi Bouita</DisplayName>
        <AccountId>1271</AccountId>
        <AccountType/>
      </UserInfo>
      <UserInfo>
        <DisplayName>Yulia Sokolova</DisplayName>
        <AccountId>5529</AccountId>
        <AccountType/>
      </UserInfo>
      <UserInfo>
        <DisplayName>Jose Gutierrez</DisplayName>
        <AccountId>3132</AccountId>
        <AccountType/>
      </UserInfo>
      <UserInfo>
        <DisplayName>Sebastian Dzięcielski</DisplayName>
        <AccountId>7754</AccountId>
        <AccountType/>
      </UserInfo>
      <UserInfo>
        <DisplayName>Michael Zweig</DisplayName>
        <AccountId>1550</AccountId>
        <AccountType/>
      </UserInfo>
      <UserInfo>
        <DisplayName>Jenny Taylor</DisplayName>
        <AccountId>2530</AccountId>
        <AccountType/>
      </UserInfo>
      <UserInfo>
        <DisplayName>LT Richards</DisplayName>
        <AccountId>1944</AccountId>
        <AccountType/>
      </UserInfo>
      <UserInfo>
        <DisplayName>Kendra Plesant</DisplayName>
        <AccountId>2039</AccountId>
        <AccountType/>
      </UserInfo>
      <UserInfo>
        <DisplayName>Lauren Johnson</DisplayName>
        <AccountId>2673</AccountId>
        <AccountType/>
      </UserInfo>
      <UserInfo>
        <DisplayName>Taylor Allis</DisplayName>
        <AccountId>836</AccountId>
        <AccountType/>
      </UserInfo>
      <UserInfo>
        <DisplayName>Angela Duggan</DisplayName>
        <AccountId>8291</AccountId>
        <AccountType/>
      </UserInfo>
      <UserInfo>
        <DisplayName>Josephine Bateman</DisplayName>
        <AccountId>1902</AccountId>
        <AccountType/>
      </UserInfo>
      <UserInfo>
        <DisplayName>Crystal Priebe</DisplayName>
        <AccountId>297</AccountId>
        <AccountType/>
      </UserInfo>
    </SharedWithUsers>
    <InitiativeName xmlns="d383fe64-d884-482b-bcda-c81899b55164" xsi:nil="true"/>
    <Sub_x002d_Industry xmlns="d383fe64-d884-482b-bcda-c81899b55164" xsi:nil="true"/>
    <ActivityType xmlns="d383fe64-d884-482b-bcda-c81899b55164" xsi:nil="true"/>
    <Segment xmlns="d383fe64-d884-482b-bcda-c81899b55164" xsi:nil="true"/>
    <AssetType xmlns="d383fe64-d884-482b-bcda-c81899b55164" xsi:nil="true"/>
    <Geography xmlns="d383fe64-d884-482b-bcda-c81899b55164" xsi:nil="true"/>
    <numberofphotos xmlns="d383fe64-d884-482b-bcda-c81899b55164" xsi:nil="true"/>
    <Quarter xmlns="d383fe64-d884-482b-bcda-c81899b55164" xsi:nil="true"/>
  </documentManagement>
</p:properties>
</file>

<file path=customXml/itemProps1.xml><?xml version="1.0" encoding="utf-8"?>
<ds:datastoreItem xmlns:ds="http://schemas.openxmlformats.org/officeDocument/2006/customXml" ds:itemID="{1E7CCEDE-F8F4-4847-8CDE-CC67F275C810}">
  <ds:schemaRefs>
    <ds:schemaRef ds:uri="http://schemas.microsoft.com/sharepoint/v3/contenttype/forms"/>
  </ds:schemaRefs>
</ds:datastoreItem>
</file>

<file path=customXml/itemProps2.xml><?xml version="1.0" encoding="utf-8"?>
<ds:datastoreItem xmlns:ds="http://schemas.openxmlformats.org/officeDocument/2006/customXml" ds:itemID="{B255CBFD-B352-499F-9ECC-3F32D573F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383fe64-d884-482b-bcda-c81899b55164"/>
    <ds:schemaRef ds:uri="a7068ccc-b389-4237-ac40-890bc44a30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9FEF02-9B5C-47D1-BACB-EA4EC6EA4C15}">
  <ds:schemaRefs>
    <ds:schemaRef ds:uri="http://schemas.microsoft.com/office/2006/documentManagement/types"/>
    <ds:schemaRef ds:uri="http://schemas.microsoft.com/office/2006/metadata/properties"/>
    <ds:schemaRef ds:uri="http://www.w3.org/XML/1998/namespace"/>
    <ds:schemaRef ds:uri="http://purl.org/dc/elements/1.1/"/>
    <ds:schemaRef ds:uri="a7068ccc-b389-4237-ac40-890bc44a30ba"/>
    <ds:schemaRef ds:uri="http://purl.org/dc/terms/"/>
    <ds:schemaRef ds:uri="http://purl.org/dc/dcmitype/"/>
    <ds:schemaRef ds:uri="http://schemas.openxmlformats.org/package/2006/metadata/core-properties"/>
    <ds:schemaRef ds:uri="http://schemas.microsoft.com/sharepoint/v3"/>
    <ds:schemaRef ds:uri="http://schemas.microsoft.com/office/infopath/2007/PartnerControls"/>
    <ds:schemaRef ds:uri="d383fe64-d884-482b-bcda-c81899b55164"/>
  </ds:schemaRefs>
</ds:datastoreItem>
</file>

<file path=docProps/app.xml><?xml version="1.0" encoding="utf-8"?>
<Properties xmlns="http://schemas.openxmlformats.org/officeDocument/2006/extended-properties" xmlns:vt="http://schemas.openxmlformats.org/officeDocument/2006/docPropsVTypes">
  <Template/>
  <TotalTime>247</TotalTime>
  <Words>963</Words>
  <Application>Microsoft Office PowerPoint</Application>
  <PresentationFormat>Widescreen</PresentationFormat>
  <Paragraphs>78</Paragraphs>
  <Slides>8</Slides>
  <Notes>4</Notes>
  <HiddenSlides>0</HiddenSlides>
  <MMClips>0</MMClips>
  <ScaleCrop>false</ScaleCrop>
  <HeadingPairs>
    <vt:vector size="4" baseType="variant">
      <vt:variant>
        <vt:lpstr>Theme</vt:lpstr>
      </vt:variant>
      <vt:variant>
        <vt:i4>5</vt:i4>
      </vt:variant>
      <vt:variant>
        <vt:lpstr>Slide Titles</vt:lpstr>
      </vt:variant>
      <vt:variant>
        <vt:i4>8</vt:i4>
      </vt:variant>
    </vt:vector>
  </HeadingPairs>
  <TitlesOfParts>
    <vt:vector size="13" baseType="lpstr">
      <vt:lpstr>Titles-Dividers-Agendas</vt:lpstr>
      <vt:lpstr>Body Slides</vt:lpstr>
      <vt:lpstr>1_Slate Gradient Package</vt:lpstr>
      <vt:lpstr>Body Slides</vt:lpstr>
      <vt:lpstr>Avetta_Light</vt:lpstr>
      <vt:lpstr>Avetta problem statement workbook</vt:lpstr>
      <vt:lpstr>Drive commitment with a problem statement</vt:lpstr>
      <vt:lpstr>The problem statement and why you need one</vt:lpstr>
      <vt:lpstr>Creating a problem statement – option A</vt:lpstr>
      <vt:lpstr>Creating a problem statement – option B</vt:lpstr>
      <vt:lpstr>PowerPoint Presentation</vt:lpstr>
      <vt:lpstr>Defining the project charter</vt:lpstr>
      <vt:lpstr>Executive summary – example problem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Goodman</dc:creator>
  <cp:lastModifiedBy>Rohit Sen</cp:lastModifiedBy>
  <cp:revision>20</cp:revision>
  <dcterms:created xsi:type="dcterms:W3CDTF">2023-08-07T16:14:02Z</dcterms:created>
  <dcterms:modified xsi:type="dcterms:W3CDTF">2026-04-17T19:19:32Z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0x010100CF020480691FE244A0340D78FC79B33A</vt:lpwstr>
  </property>
  <property fmtid="{D5CDD505-2E9C-101B-9397-08002B2CF9AE}" pid="3" name="MediaServiceImageTags">
    <vt:lpwstr/>
  </property>
</Properties>
</file>